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08" r:id="rId8"/>
  </p:sldMasterIdLst>
  <p:notesMasterIdLst>
    <p:notesMasterId r:id="rId24"/>
  </p:notesMasterIdLst>
  <p:handoutMasterIdLst>
    <p:handoutMasterId r:id="rId25"/>
  </p:handoutMasterIdLst>
  <p:sldIdLst>
    <p:sldId id="269" r:id="rId9"/>
    <p:sldId id="261" r:id="rId10"/>
    <p:sldId id="291" r:id="rId11"/>
    <p:sldId id="260" r:id="rId12"/>
    <p:sldId id="285" r:id="rId13"/>
    <p:sldId id="276" r:id="rId14"/>
    <p:sldId id="278" r:id="rId15"/>
    <p:sldId id="286" r:id="rId16"/>
    <p:sldId id="289" r:id="rId17"/>
    <p:sldId id="265" r:id="rId18"/>
    <p:sldId id="287" r:id="rId19"/>
    <p:sldId id="288" r:id="rId20"/>
    <p:sldId id="290" r:id="rId21"/>
    <p:sldId id="292" r:id="rId22"/>
    <p:sldId id="284" r:id="rId23"/>
  </p:sldIdLst>
  <p:sldSz cx="12190413" cy="6859588"/>
  <p:notesSz cx="6858000" cy="9144000"/>
  <p:defaultTextStyle>
    <a:defPPr lvl="0">
      <a:defRPr lang="nl-NL"/>
    </a:defPPr>
    <a:lvl1pPr marL="0" lvl="1" algn="l" defTabSz="1088502" rtl="0" eaLnBrk="1" latinLnBrk="0" hangingPunct="1">
      <a:defRPr sz="2100" kern="1200">
        <a:solidFill>
          <a:schemeClr val="tx1"/>
        </a:solidFill>
        <a:latin typeface="+mn-lt"/>
        <a:ea typeface="+mn-ea"/>
        <a:cs typeface="+mn-cs"/>
      </a:defRPr>
    </a:lvl1pPr>
    <a:lvl2pPr marL="544251" lvl="2" algn="l" defTabSz="1088502" rtl="0" eaLnBrk="1" latinLnBrk="0" hangingPunct="1">
      <a:defRPr sz="2100" kern="1200">
        <a:solidFill>
          <a:schemeClr val="tx1"/>
        </a:solidFill>
        <a:latin typeface="+mn-lt"/>
        <a:ea typeface="+mn-ea"/>
        <a:cs typeface="+mn-cs"/>
      </a:defRPr>
    </a:lvl2pPr>
    <a:lvl3pPr marL="1088502" lvl="3" algn="l" defTabSz="1088502" rtl="0" eaLnBrk="1" latinLnBrk="0" hangingPunct="1">
      <a:defRPr sz="2100" kern="1200">
        <a:solidFill>
          <a:schemeClr val="tx1"/>
        </a:solidFill>
        <a:latin typeface="+mn-lt"/>
        <a:ea typeface="+mn-ea"/>
        <a:cs typeface="+mn-cs"/>
      </a:defRPr>
    </a:lvl3pPr>
    <a:lvl4pPr marL="1632753" lvl="4" algn="l" defTabSz="1088502" rtl="0" eaLnBrk="1" latinLnBrk="0" hangingPunct="1">
      <a:defRPr sz="2100" kern="1200">
        <a:solidFill>
          <a:schemeClr val="tx1"/>
        </a:solidFill>
        <a:latin typeface="+mn-lt"/>
        <a:ea typeface="+mn-ea"/>
        <a:cs typeface="+mn-cs"/>
      </a:defRPr>
    </a:lvl4pPr>
    <a:lvl5pPr marL="2177004" algn="l" defTabSz="1088502" rtl="0" eaLnBrk="1" latinLnBrk="0" hangingPunct="1">
      <a:defRPr sz="2100" kern="1200">
        <a:solidFill>
          <a:schemeClr val="tx1"/>
        </a:solidFill>
        <a:latin typeface="+mn-lt"/>
        <a:ea typeface="+mn-ea"/>
        <a:cs typeface="+mn-cs"/>
      </a:defRPr>
    </a:lvl5pPr>
    <a:lvl6pPr marL="2721254" algn="l" defTabSz="1088502" rtl="0" eaLnBrk="1" latinLnBrk="0" hangingPunct="1">
      <a:defRPr sz="2100" kern="1200">
        <a:solidFill>
          <a:schemeClr val="tx1"/>
        </a:solidFill>
        <a:latin typeface="+mn-lt"/>
        <a:ea typeface="+mn-ea"/>
        <a:cs typeface="+mn-cs"/>
      </a:defRPr>
    </a:lvl6pPr>
    <a:lvl7pPr marL="3265505" algn="l" defTabSz="1088502" rtl="0" eaLnBrk="1" latinLnBrk="0" hangingPunct="1">
      <a:defRPr sz="2100" kern="1200">
        <a:solidFill>
          <a:schemeClr val="tx1"/>
        </a:solidFill>
        <a:latin typeface="+mn-lt"/>
        <a:ea typeface="+mn-ea"/>
        <a:cs typeface="+mn-cs"/>
      </a:defRPr>
    </a:lvl7pPr>
    <a:lvl8pPr marL="3809756" algn="l" defTabSz="1088502" rtl="0" eaLnBrk="1" latinLnBrk="0" hangingPunct="1">
      <a:defRPr sz="2100" kern="1200">
        <a:solidFill>
          <a:schemeClr val="tx1"/>
        </a:solidFill>
        <a:latin typeface="+mn-lt"/>
        <a:ea typeface="+mn-ea"/>
        <a:cs typeface="+mn-cs"/>
      </a:defRPr>
    </a:lvl8pPr>
    <a:lvl9pPr marL="4354007" algn="l" defTabSz="1088502" rtl="0" eaLnBrk="1" latinLnBrk="0" hangingPunct="1">
      <a:defRPr sz="21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134CA17-D3CB-43D4-B39D-22930B5A214B}" v="22" dt="2023-05-23T08:14:26.70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97" autoAdjust="0"/>
    <p:restoredTop sz="66629" autoAdjust="0"/>
  </p:normalViewPr>
  <p:slideViewPr>
    <p:cSldViewPr>
      <p:cViewPr varScale="1">
        <p:scale>
          <a:sx n="57" d="100"/>
          <a:sy n="57" d="100"/>
        </p:scale>
        <p:origin x="1589" y="48"/>
      </p:cViewPr>
      <p:guideLst/>
    </p:cSldViewPr>
  </p:slideViewPr>
  <p:outlineViewPr>
    <p:cViewPr>
      <p:scale>
        <a:sx n="33" d="100"/>
        <a:sy n="33" d="100"/>
      </p:scale>
      <p:origin x="0" y="-1830"/>
    </p:cViewPr>
  </p:outlineViewPr>
  <p:notesTextViewPr>
    <p:cViewPr>
      <p:scale>
        <a:sx n="3" d="2"/>
        <a:sy n="3" d="2"/>
      </p:scale>
      <p:origin x="0" y="0"/>
    </p:cViewPr>
  </p:notesTextViewPr>
  <p:sorterViewPr>
    <p:cViewPr>
      <p:scale>
        <a:sx n="100" d="100"/>
        <a:sy n="100" d="100"/>
      </p:scale>
      <p:origin x="0" y="0"/>
    </p:cViewPr>
  </p:sorterViewPr>
  <p:notesViewPr>
    <p:cSldViewPr>
      <p:cViewPr varScale="1">
        <p:scale>
          <a:sx n="91" d="100"/>
          <a:sy n="91" d="100"/>
        </p:scale>
        <p:origin x="3462" y="6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1.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3.xml"/><Relationship Id="rId7" Type="http://schemas.openxmlformats.org/officeDocument/2006/relationships/customXml" Target="../customXml/item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customXml" Target="../customXml/item6.xml"/><Relationship Id="rId11" Type="http://schemas.openxmlformats.org/officeDocument/2006/relationships/slide" Target="slides/slide3.xml"/><Relationship Id="rId24" Type="http://schemas.openxmlformats.org/officeDocument/2006/relationships/notesMaster" Target="notesMasters/notesMaster1.xml"/><Relationship Id="rId5" Type="http://schemas.openxmlformats.org/officeDocument/2006/relationships/customXml" Target="../customXml/item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theme" Target="theme/theme1.xml"/><Relationship Id="rId10" Type="http://schemas.openxmlformats.org/officeDocument/2006/relationships/slide" Target="slides/slide2.xml"/><Relationship Id="rId19" Type="http://schemas.openxmlformats.org/officeDocument/2006/relationships/slide" Target="slides/slide11.xml"/><Relationship Id="rId4" Type="http://schemas.openxmlformats.org/officeDocument/2006/relationships/customXml" Target="../customXml/item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viewProps" Target="viewProps.xml"/><Relationship Id="rId30" Type="http://schemas.microsoft.com/office/2015/10/relationships/revisionInfo" Target="revisionInfo.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l-NL" dirty="0"/>
          </a:p>
        </p:txBody>
      </p:sp>
      <p:sp>
        <p:nvSpPr>
          <p:cNvPr id="3" name="Tijdelijke aanduiding voor datum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D7757D0-0DA8-4B50-962C-F8908CCD91C6}" type="datetimeFigureOut">
              <a:rPr lang="nl-NL" smtClean="0"/>
              <a:pPr/>
              <a:t>23-5-2023</a:t>
            </a:fld>
            <a:endParaRPr lang="nl-NL" dirty="0"/>
          </a:p>
        </p:txBody>
      </p:sp>
      <p:sp>
        <p:nvSpPr>
          <p:cNvPr id="4" name="Tijdelijke aanduiding voor voettekst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nl-NL" dirty="0"/>
          </a:p>
        </p:txBody>
      </p:sp>
      <p:sp>
        <p:nvSpPr>
          <p:cNvPr id="5" name="Tijdelijke aanduiding voor dianumm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393B2BB-416B-4E85-A754-0B695991D3F5}" type="slidenum">
              <a:rPr lang="nl-NL" smtClean="0"/>
              <a:pPr/>
              <a:t>‹nr.›</a:t>
            </a:fld>
            <a:endParaRPr lang="nl-NL" dirty="0"/>
          </a:p>
        </p:txBody>
      </p:sp>
    </p:spTree>
    <p:extLst>
      <p:ext uri="{BB962C8B-B14F-4D97-AF65-F5344CB8AC3E}">
        <p14:creationId xmlns:p14="http://schemas.microsoft.com/office/powerpoint/2010/main" val="226735478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l-NL" dirty="0"/>
          </a:p>
        </p:txBody>
      </p:sp>
      <p:sp>
        <p:nvSpPr>
          <p:cNvPr id="3" name="Tijdelijke aanduiding voor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CAC0B33-3943-42F1-973C-9CDD51C76BBD}" type="datetimeFigureOut">
              <a:rPr lang="nl-NL" smtClean="0"/>
              <a:pPr/>
              <a:t>23-5-2023</a:t>
            </a:fld>
            <a:endParaRPr lang="nl-NL" dirty="0"/>
          </a:p>
        </p:txBody>
      </p:sp>
      <p:sp>
        <p:nvSpPr>
          <p:cNvPr id="4" name="Tijdelijke aanduiding voor dia-afbeelding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lang="nl-NL" dirty="0"/>
          </a:p>
        </p:txBody>
      </p:sp>
      <p:sp>
        <p:nvSpPr>
          <p:cNvPr id="5" name="Tijdelijke aanduiding voor notiti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6" name="Tijdelijke aanduiding voor voetteks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nl-NL" dirty="0"/>
          </a:p>
        </p:txBody>
      </p:sp>
      <p:sp>
        <p:nvSpPr>
          <p:cNvPr id="7" name="Tijdelijke aanduiding voor dia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97381A9-0C9E-4D3A-A28B-AC4E168A57BC}" type="slidenum">
              <a:rPr lang="nl-NL" smtClean="0"/>
              <a:pPr/>
              <a:t>‹nr.›</a:t>
            </a:fld>
            <a:endParaRPr lang="nl-NL" dirty="0"/>
          </a:p>
        </p:txBody>
      </p:sp>
    </p:spTree>
    <p:extLst>
      <p:ext uri="{BB962C8B-B14F-4D97-AF65-F5344CB8AC3E}">
        <p14:creationId xmlns:p14="http://schemas.microsoft.com/office/powerpoint/2010/main" val="3545252254"/>
      </p:ext>
    </p:extLst>
  </p:cSld>
  <p:clrMap bg1="lt1" tx1="dk1" bg2="lt2" tx2="dk2" accent1="accent1" accent2="accent2" accent3="accent3" accent4="accent4" accent5="accent5" accent6="accent6" hlink="hlink" folHlink="folHlink"/>
  <p:notesStyle>
    <a:lvl1pPr marL="0" algn="l" defTabSz="1088502" rtl="0" eaLnBrk="1" latinLnBrk="0" hangingPunct="1">
      <a:defRPr sz="1400" kern="1200">
        <a:solidFill>
          <a:schemeClr val="tx1"/>
        </a:solidFill>
        <a:latin typeface="+mn-lt"/>
        <a:ea typeface="+mn-ea"/>
        <a:cs typeface="+mn-cs"/>
      </a:defRPr>
    </a:lvl1pPr>
    <a:lvl2pPr marL="544251" algn="l" defTabSz="1088502" rtl="0" eaLnBrk="1" latinLnBrk="0" hangingPunct="1">
      <a:defRPr sz="1400" kern="1200">
        <a:solidFill>
          <a:schemeClr val="tx1"/>
        </a:solidFill>
        <a:latin typeface="+mn-lt"/>
        <a:ea typeface="+mn-ea"/>
        <a:cs typeface="+mn-cs"/>
      </a:defRPr>
    </a:lvl2pPr>
    <a:lvl3pPr marL="1088502" algn="l" defTabSz="1088502" rtl="0" eaLnBrk="1" latinLnBrk="0" hangingPunct="1">
      <a:defRPr sz="1400" kern="1200">
        <a:solidFill>
          <a:schemeClr val="tx1"/>
        </a:solidFill>
        <a:latin typeface="+mn-lt"/>
        <a:ea typeface="+mn-ea"/>
        <a:cs typeface="+mn-cs"/>
      </a:defRPr>
    </a:lvl3pPr>
    <a:lvl4pPr marL="1632753" algn="l" defTabSz="1088502" rtl="0" eaLnBrk="1" latinLnBrk="0" hangingPunct="1">
      <a:defRPr sz="1400" kern="1200">
        <a:solidFill>
          <a:schemeClr val="tx1"/>
        </a:solidFill>
        <a:latin typeface="+mn-lt"/>
        <a:ea typeface="+mn-ea"/>
        <a:cs typeface="+mn-cs"/>
      </a:defRPr>
    </a:lvl4pPr>
    <a:lvl5pPr marL="2177004" algn="l" defTabSz="1088502" rtl="0" eaLnBrk="1" latinLnBrk="0" hangingPunct="1">
      <a:defRPr sz="1400" kern="1200">
        <a:solidFill>
          <a:schemeClr val="tx1"/>
        </a:solidFill>
        <a:latin typeface="+mn-lt"/>
        <a:ea typeface="+mn-ea"/>
        <a:cs typeface="+mn-cs"/>
      </a:defRPr>
    </a:lvl5pPr>
    <a:lvl6pPr marL="2721254" algn="l" defTabSz="1088502" rtl="0" eaLnBrk="1" latinLnBrk="0" hangingPunct="1">
      <a:defRPr sz="1400" kern="1200">
        <a:solidFill>
          <a:schemeClr val="tx1"/>
        </a:solidFill>
        <a:latin typeface="+mn-lt"/>
        <a:ea typeface="+mn-ea"/>
        <a:cs typeface="+mn-cs"/>
      </a:defRPr>
    </a:lvl6pPr>
    <a:lvl7pPr marL="3265505" algn="l" defTabSz="1088502" rtl="0" eaLnBrk="1" latinLnBrk="0" hangingPunct="1">
      <a:defRPr sz="1400" kern="1200">
        <a:solidFill>
          <a:schemeClr val="tx1"/>
        </a:solidFill>
        <a:latin typeface="+mn-lt"/>
        <a:ea typeface="+mn-ea"/>
        <a:cs typeface="+mn-cs"/>
      </a:defRPr>
    </a:lvl7pPr>
    <a:lvl8pPr marL="3809756" algn="l" defTabSz="1088502" rtl="0" eaLnBrk="1" latinLnBrk="0" hangingPunct="1">
      <a:defRPr sz="1400" kern="1200">
        <a:solidFill>
          <a:schemeClr val="tx1"/>
        </a:solidFill>
        <a:latin typeface="+mn-lt"/>
        <a:ea typeface="+mn-ea"/>
        <a:cs typeface="+mn-cs"/>
      </a:defRPr>
    </a:lvl8pPr>
    <a:lvl9pPr marL="4354007" algn="l" defTabSz="1088502" rtl="0" eaLnBrk="1" latinLnBrk="0" hangingPunct="1">
      <a:defRPr sz="1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697381A9-0C9E-4D3A-A28B-AC4E168A57BC}" type="slidenum">
              <a:rPr lang="nl-NL" smtClean="0"/>
              <a:pPr/>
              <a:t>1</a:t>
            </a:fld>
            <a:endParaRPr lang="nl-NL" dirty="0"/>
          </a:p>
        </p:txBody>
      </p:sp>
    </p:spTree>
    <p:extLst>
      <p:ext uri="{BB962C8B-B14F-4D97-AF65-F5344CB8AC3E}">
        <p14:creationId xmlns:p14="http://schemas.microsoft.com/office/powerpoint/2010/main" val="23713408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Geen kosten voor u Uw woning laten onderzoeken kost u geen geld. Als blijkt dat uw woning isolatie nodig heeft, dan betaalt Rijkswaterstaat de kosten voor het aanbrengen van de isolatievoorzieningen. </a:t>
            </a:r>
          </a:p>
          <a:p>
            <a:r>
              <a:rPr lang="nl-NL" dirty="0"/>
              <a:t>Toestemming geven voor gevelisolatieonderzoek Het gevelisolatieonderzoek in uw woning wordt alleen met uw toestemming uitgevoerd. </a:t>
            </a:r>
          </a:p>
          <a:p>
            <a:r>
              <a:rPr lang="nl-NL" dirty="0"/>
              <a:t>Geen toestemming</a:t>
            </a:r>
            <a:r>
              <a:rPr lang="nl-NL" baseline="0" dirty="0"/>
              <a:t> dan einde procedure en geen verdere deelname aan het saneringsprogramma.</a:t>
            </a:r>
            <a:endParaRPr lang="nl-NL" dirty="0"/>
          </a:p>
        </p:txBody>
      </p:sp>
      <p:sp>
        <p:nvSpPr>
          <p:cNvPr id="4" name="Tijdelijke aanduiding voor dianummer 3"/>
          <p:cNvSpPr>
            <a:spLocks noGrp="1"/>
          </p:cNvSpPr>
          <p:nvPr>
            <p:ph type="sldNum" sz="quarter" idx="5"/>
          </p:nvPr>
        </p:nvSpPr>
        <p:spPr/>
        <p:txBody>
          <a:bodyPr/>
          <a:lstStyle/>
          <a:p>
            <a:fld id="{697381A9-0C9E-4D3A-A28B-AC4E168A57BC}" type="slidenum">
              <a:rPr lang="nl-NL" smtClean="0"/>
              <a:pPr/>
              <a:t>10</a:t>
            </a:fld>
            <a:endParaRPr lang="nl-NL" dirty="0"/>
          </a:p>
        </p:txBody>
      </p:sp>
    </p:spTree>
    <p:extLst>
      <p:ext uri="{BB962C8B-B14F-4D97-AF65-F5344CB8AC3E}">
        <p14:creationId xmlns:p14="http://schemas.microsoft.com/office/powerpoint/2010/main" val="15858340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Met de verzamelde gegevens berekent het ingenieursbureau hoeveel geluid door de gevel wordt tegenhouden, en wat dus geluidbelasting van de nabijgelegen rijksweg binnen (in de woning) is. Komt het geluidniveau binnenshuis niet boven de wettelijke norm? Dan komt de woning niet in aanmerking voor gevelisolatie. Komt het geluidniveau wel boven de wettelijke norm? </a:t>
            </a:r>
            <a:r>
              <a:rPr lang="nl-NL" b="0" i="0" dirty="0">
                <a:solidFill>
                  <a:srgbClr val="282828"/>
                </a:solidFill>
                <a:effectLst/>
                <a:latin typeface="Oxygen" panose="02000503000000000000" pitchFamily="2" charset="0"/>
              </a:rPr>
              <a:t>Deze binnenwaarde mag maximaal 43 dB zijn. Als met de huidige gevelopbouw hieraan niet wordt voldaan, kan de woning in aanmerking komen voor geluidwerende maatregelen. </a:t>
            </a:r>
            <a:r>
              <a:rPr lang="nl-NL" dirty="0"/>
              <a:t>Dat kan door het afdichten van kieren, het plaatsen van dikkere of dubbele ruiten, speciale ventilatievoorzieningen of verbetering van de dakisolatie.</a:t>
            </a:r>
          </a:p>
        </p:txBody>
      </p:sp>
      <p:sp>
        <p:nvSpPr>
          <p:cNvPr id="4" name="Tijdelijke aanduiding voor dianummer 3"/>
          <p:cNvSpPr>
            <a:spLocks noGrp="1"/>
          </p:cNvSpPr>
          <p:nvPr>
            <p:ph type="sldNum" sz="quarter" idx="10"/>
          </p:nvPr>
        </p:nvSpPr>
        <p:spPr/>
        <p:txBody>
          <a:bodyPr/>
          <a:lstStyle/>
          <a:p>
            <a:fld id="{697381A9-0C9E-4D3A-A28B-AC4E168A57BC}" type="slidenum">
              <a:rPr lang="nl-NL" smtClean="0"/>
              <a:pPr/>
              <a:t>11</a:t>
            </a:fld>
            <a:endParaRPr lang="nl-NL" dirty="0"/>
          </a:p>
        </p:txBody>
      </p:sp>
    </p:spTree>
    <p:extLst>
      <p:ext uri="{BB962C8B-B14F-4D97-AF65-F5344CB8AC3E}">
        <p14:creationId xmlns:p14="http://schemas.microsoft.com/office/powerpoint/2010/main" val="24422233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 gemeente kiest vervolgens een aannemer die de isolerende maatregelen uitvoert. De kosten voor gevelisolatie bij het overschrijden van de wettelijke geluidnorm zijn voor rekening van het ministerie. Als de eigenaar zelf tegelijkertijd nog andere maatregelen wil laten uitvoeren, zoals kozijnen vervangen, zijn de kosten dáárvan voor de eigenaar. Als vóór we kunnen isoleren nog achterstallig onderhoud moet worden uitgevoerd, zijn de kosten daarvan ook voor de eigenaar.</a:t>
            </a:r>
          </a:p>
        </p:txBody>
      </p:sp>
      <p:sp>
        <p:nvSpPr>
          <p:cNvPr id="4" name="Tijdelijke aanduiding voor dianummer 3"/>
          <p:cNvSpPr>
            <a:spLocks noGrp="1"/>
          </p:cNvSpPr>
          <p:nvPr>
            <p:ph type="sldNum" sz="quarter" idx="5"/>
          </p:nvPr>
        </p:nvSpPr>
        <p:spPr/>
        <p:txBody>
          <a:bodyPr/>
          <a:lstStyle/>
          <a:p>
            <a:fld id="{697381A9-0C9E-4D3A-A28B-AC4E168A57BC}" type="slidenum">
              <a:rPr lang="nl-NL" smtClean="0"/>
              <a:pPr/>
              <a:t>12</a:t>
            </a:fld>
            <a:endParaRPr lang="nl-NL" dirty="0"/>
          </a:p>
        </p:txBody>
      </p:sp>
    </p:spTree>
    <p:extLst>
      <p:ext uri="{BB962C8B-B14F-4D97-AF65-F5344CB8AC3E}">
        <p14:creationId xmlns:p14="http://schemas.microsoft.com/office/powerpoint/2010/main" val="28855834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pPr marL="285750" marR="0" lvl="0" indent="-285750" algn="l" defTabSz="108850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dirty="0"/>
              <a:t>Oplevering Zodra de werkzaamheden zijn afgerond, controleert Rijkswaterstaat of de geluidwerende voorzieningen goed zijn aangebracht. Steekproefsgewijs voeren wij ook een controlemeting uit. Zo stellen we vast of het geluidniveau in de woning niet meer te hoog is.</a:t>
            </a:r>
          </a:p>
        </p:txBody>
      </p:sp>
      <p:sp>
        <p:nvSpPr>
          <p:cNvPr id="4" name="Tijdelijke aanduiding voor dianummer 3"/>
          <p:cNvSpPr>
            <a:spLocks noGrp="1"/>
          </p:cNvSpPr>
          <p:nvPr>
            <p:ph type="sldNum" sz="quarter" idx="5"/>
          </p:nvPr>
        </p:nvSpPr>
        <p:spPr/>
        <p:txBody>
          <a:bodyPr/>
          <a:lstStyle/>
          <a:p>
            <a:fld id="{697381A9-0C9E-4D3A-A28B-AC4E168A57BC}" type="slidenum">
              <a:rPr lang="nl-NL" smtClean="0"/>
              <a:pPr/>
              <a:t>13</a:t>
            </a:fld>
            <a:endParaRPr lang="nl-NL" dirty="0"/>
          </a:p>
        </p:txBody>
      </p:sp>
    </p:spTree>
    <p:extLst>
      <p:ext uri="{BB962C8B-B14F-4D97-AF65-F5344CB8AC3E}">
        <p14:creationId xmlns:p14="http://schemas.microsoft.com/office/powerpoint/2010/main" val="21308196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697381A9-0C9E-4D3A-A28B-AC4E168A57BC}" type="slidenum">
              <a:rPr lang="nl-NL" smtClean="0"/>
              <a:pPr/>
              <a:t>14</a:t>
            </a:fld>
            <a:endParaRPr lang="nl-NL" dirty="0"/>
          </a:p>
        </p:txBody>
      </p:sp>
    </p:spTree>
    <p:extLst>
      <p:ext uri="{BB962C8B-B14F-4D97-AF65-F5344CB8AC3E}">
        <p14:creationId xmlns:p14="http://schemas.microsoft.com/office/powerpoint/2010/main" val="6426849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Beleid van de overheid is er op gericht om het ontstaan van geluidhinder zoveel mogelijk te voorkomen, maar ook om geluidhindersituaties die al langer bestaan aan te pakken. Dit laatste staat bekend als de sanering verkeerslawaai.</a:t>
            </a:r>
          </a:p>
          <a:p>
            <a:r>
              <a:rPr lang="nl-NL" sz="1400" b="0" i="0" kern="1200" dirty="0">
                <a:solidFill>
                  <a:schemeClr val="tx1"/>
                </a:solidFill>
                <a:effectLst/>
                <a:latin typeface="+mn-lt"/>
                <a:ea typeface="+mn-ea"/>
                <a:cs typeface="+mn-cs"/>
              </a:rPr>
              <a:t>Toen in de jaren 1980 de Wet geluidhinder van kracht werd, moest bij de bouw van nieuwe woningen en de aanleg van nieuwe wegen worden voldaan aan bepaalde geluidsnormen. Het doel daarvan is dat nieuwe ontwikkelingen niet leiden tot een toename van de geluidshinder. Voor situaties die op dat moment al een te hoge geluidbelasting hadden is in de Wet geluidhinder een saneringsplicht opgenomen. hiervoor</a:t>
            </a:r>
            <a:r>
              <a:rPr lang="nl-NL" sz="1400" b="0" i="0" kern="1200" baseline="0" dirty="0">
                <a:solidFill>
                  <a:schemeClr val="tx1"/>
                </a:solidFill>
                <a:effectLst/>
                <a:latin typeface="+mn-lt"/>
                <a:ea typeface="+mn-ea"/>
                <a:cs typeface="+mn-cs"/>
              </a:rPr>
              <a:t> zijn lijsten opgesteld waarop de adressen met een hoge geluidbelasting zijn opgenomen. deze lijsten zijn toen vastgesteld en kunnen niet meer worden aangevuld.</a:t>
            </a:r>
          </a:p>
          <a:p>
            <a:pPr marL="0" marR="0" lvl="0" indent="0" algn="l" defTabSz="1088502" rtl="0" eaLnBrk="1" fontAlgn="auto" latinLnBrk="0" hangingPunct="1">
              <a:lnSpc>
                <a:spcPct val="100000"/>
              </a:lnSpc>
              <a:spcBef>
                <a:spcPts val="0"/>
              </a:spcBef>
              <a:spcAft>
                <a:spcPts val="0"/>
              </a:spcAft>
              <a:buClrTx/>
              <a:buSzTx/>
              <a:buFontTx/>
              <a:buNone/>
              <a:tabLst/>
              <a:defRPr/>
            </a:pPr>
            <a:r>
              <a:rPr lang="nl-NL" dirty="0"/>
              <a:t>Voor woningen die langs rijkswegen en </a:t>
            </a:r>
            <a:r>
              <a:rPr lang="nl-NL" dirty="0" err="1"/>
              <a:t>rijksspoorwegen</a:t>
            </a:r>
            <a:r>
              <a:rPr lang="nl-NL" dirty="0"/>
              <a:t> liggen zijn Rijkswaterstaat en </a:t>
            </a:r>
            <a:r>
              <a:rPr lang="nl-NL" dirty="0" err="1"/>
              <a:t>Prorail</a:t>
            </a:r>
            <a:r>
              <a:rPr lang="nl-NL" dirty="0"/>
              <a:t> verantwoordelijk. Voor woningen langs gemeentelijke en provinciale wegen ligt het </a:t>
            </a:r>
            <a:r>
              <a:rPr lang="nl-NL" dirty="0" err="1"/>
              <a:t>initatief</a:t>
            </a:r>
            <a:r>
              <a:rPr lang="nl-NL" dirty="0"/>
              <a:t> voor sanering bij gemeenten.</a:t>
            </a:r>
          </a:p>
          <a:p>
            <a:endParaRPr lang="nl-NL" dirty="0"/>
          </a:p>
        </p:txBody>
      </p:sp>
      <p:sp>
        <p:nvSpPr>
          <p:cNvPr id="4" name="Tijdelijke aanduiding voor dianummer 3"/>
          <p:cNvSpPr>
            <a:spLocks noGrp="1"/>
          </p:cNvSpPr>
          <p:nvPr>
            <p:ph type="sldNum" sz="quarter" idx="5"/>
          </p:nvPr>
        </p:nvSpPr>
        <p:spPr/>
        <p:txBody>
          <a:bodyPr/>
          <a:lstStyle/>
          <a:p>
            <a:fld id="{697381A9-0C9E-4D3A-A28B-AC4E168A57BC}" type="slidenum">
              <a:rPr lang="nl-NL" smtClean="0"/>
              <a:pPr/>
              <a:t>2</a:t>
            </a:fld>
            <a:endParaRPr lang="nl-NL" dirty="0"/>
          </a:p>
        </p:txBody>
      </p:sp>
    </p:spTree>
    <p:extLst>
      <p:ext uri="{BB962C8B-B14F-4D97-AF65-F5344CB8AC3E}">
        <p14:creationId xmlns:p14="http://schemas.microsoft.com/office/powerpoint/2010/main" val="7399134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In de loop van de jaren zijn in </a:t>
            </a:r>
            <a:r>
              <a:rPr lang="nl-NL" dirty="0" err="1"/>
              <a:t>HvT</a:t>
            </a:r>
            <a:r>
              <a:rPr lang="nl-NL" dirty="0"/>
              <a:t> al een aantal projecten uitgevoerd. Van het restant zijn 4 projecten gemaakt en aangemeld bij de overheid. Hierbij is gekeken naar locaties met geluidbelasting boven de 63db(A). Daarbij is de kans op het uitvoeren van maatregelen het grootst. Standaard gevel heeft 20 </a:t>
            </a:r>
            <a:r>
              <a:rPr lang="nl-NL" dirty="0" err="1"/>
              <a:t>db</a:t>
            </a:r>
            <a:r>
              <a:rPr lang="nl-NL" dirty="0"/>
              <a:t>(A) geluidwering. </a:t>
            </a:r>
          </a:p>
          <a:p>
            <a:r>
              <a:rPr lang="nl-NL" dirty="0"/>
              <a:t>Omdat de lijsten lang geleden zijn opgesteld is eerst een actualisatie gemaakt. woningen die niet meer bestaan, zijn herbouwd, liggen langs wegen die 30km/uur zijn geworden of een andere bestemming dan wonen hebben gekregen komen niet meer in aanmerking voor sanering. </a:t>
            </a:r>
          </a:p>
        </p:txBody>
      </p:sp>
      <p:sp>
        <p:nvSpPr>
          <p:cNvPr id="4" name="Tijdelijke aanduiding voor dianummer 3"/>
          <p:cNvSpPr>
            <a:spLocks noGrp="1"/>
          </p:cNvSpPr>
          <p:nvPr>
            <p:ph type="sldNum" sz="quarter" idx="10"/>
          </p:nvPr>
        </p:nvSpPr>
        <p:spPr/>
        <p:txBody>
          <a:bodyPr/>
          <a:lstStyle/>
          <a:p>
            <a:fld id="{697381A9-0C9E-4D3A-A28B-AC4E168A57BC}" type="slidenum">
              <a:rPr lang="nl-NL" smtClean="0"/>
              <a:pPr/>
              <a:t>3</a:t>
            </a:fld>
            <a:endParaRPr lang="nl-NL" dirty="0"/>
          </a:p>
        </p:txBody>
      </p:sp>
    </p:spTree>
    <p:extLst>
      <p:ext uri="{BB962C8B-B14F-4D97-AF65-F5344CB8AC3E}">
        <p14:creationId xmlns:p14="http://schemas.microsoft.com/office/powerpoint/2010/main" val="6387314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697381A9-0C9E-4D3A-A28B-AC4E168A57BC}" type="slidenum">
              <a:rPr lang="nl-NL" smtClean="0"/>
              <a:pPr/>
              <a:t>4</a:t>
            </a:fld>
            <a:endParaRPr lang="nl-NL" dirty="0"/>
          </a:p>
        </p:txBody>
      </p:sp>
    </p:spTree>
    <p:extLst>
      <p:ext uri="{BB962C8B-B14F-4D97-AF65-F5344CB8AC3E}">
        <p14:creationId xmlns:p14="http://schemas.microsoft.com/office/powerpoint/2010/main" val="26452350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1088502" rtl="0" eaLnBrk="1" fontAlgn="auto" latinLnBrk="0" hangingPunct="1">
              <a:lnSpc>
                <a:spcPct val="100000"/>
              </a:lnSpc>
              <a:spcBef>
                <a:spcPts val="0"/>
              </a:spcBef>
              <a:spcAft>
                <a:spcPts val="0"/>
              </a:spcAft>
              <a:buClrTx/>
              <a:buSzTx/>
              <a:buFontTx/>
              <a:buNone/>
              <a:tabLst/>
              <a:defRPr/>
            </a:pPr>
            <a:r>
              <a:rPr lang="nl-NL" sz="1400" b="0" i="0" kern="1200" dirty="0">
                <a:solidFill>
                  <a:schemeClr val="tx1"/>
                </a:solidFill>
                <a:effectLst/>
                <a:latin typeface="+mn-lt"/>
                <a:ea typeface="+mn-ea"/>
                <a:cs typeface="+mn-cs"/>
              </a:rPr>
              <a:t>BSV verleent op basis van een subsidieaanvraag allereerst een </a:t>
            </a:r>
            <a:r>
              <a:rPr lang="nl-NL" sz="1400" b="1" i="0" kern="1200" dirty="0">
                <a:solidFill>
                  <a:schemeClr val="tx1"/>
                </a:solidFill>
                <a:effectLst/>
                <a:latin typeface="+mn-lt"/>
                <a:ea typeface="+mn-ea"/>
                <a:cs typeface="+mn-cs"/>
              </a:rPr>
              <a:t>voorbereidingssubsidie </a:t>
            </a:r>
            <a:r>
              <a:rPr lang="nl-NL" sz="1400" b="0" i="0" kern="1200" dirty="0">
                <a:solidFill>
                  <a:schemeClr val="tx1"/>
                </a:solidFill>
                <a:effectLst/>
                <a:latin typeface="+mn-lt"/>
                <a:ea typeface="+mn-ea"/>
                <a:cs typeface="+mn-cs"/>
              </a:rPr>
              <a:t>voor de kosten van de voorbereiding, begeleiding en toezicht van een project. Met deze subsidie kan een gedetailleerd saneringsprogramma worden opgesteld.</a:t>
            </a:r>
          </a:p>
          <a:p>
            <a:pPr marL="0" marR="0" lvl="0" indent="0" algn="l" defTabSz="1088502" rtl="0" eaLnBrk="1" fontAlgn="auto" latinLnBrk="0" hangingPunct="1">
              <a:lnSpc>
                <a:spcPct val="100000"/>
              </a:lnSpc>
              <a:spcBef>
                <a:spcPts val="0"/>
              </a:spcBef>
              <a:spcAft>
                <a:spcPts val="0"/>
              </a:spcAft>
              <a:buClrTx/>
              <a:buSzTx/>
              <a:buFontTx/>
              <a:buNone/>
              <a:tabLst/>
              <a:defRPr/>
            </a:pPr>
            <a:endParaRPr lang="nl-NL" sz="1400" b="0" i="0" kern="1200" dirty="0">
              <a:solidFill>
                <a:schemeClr val="tx1"/>
              </a:solidFill>
              <a:effectLst/>
              <a:latin typeface="+mn-lt"/>
              <a:ea typeface="+mn-ea"/>
              <a:cs typeface="+mn-cs"/>
            </a:endParaRPr>
          </a:p>
          <a:p>
            <a:pPr marL="0" marR="0" lvl="0" indent="0" algn="l" defTabSz="1088502" rtl="0" eaLnBrk="1" fontAlgn="auto" latinLnBrk="0" hangingPunct="1">
              <a:lnSpc>
                <a:spcPct val="100000"/>
              </a:lnSpc>
              <a:spcBef>
                <a:spcPts val="0"/>
              </a:spcBef>
              <a:spcAft>
                <a:spcPts val="0"/>
              </a:spcAft>
              <a:buClrTx/>
              <a:buSzTx/>
              <a:buFontTx/>
              <a:buNone/>
              <a:tabLst/>
              <a:defRPr/>
            </a:pPr>
            <a:r>
              <a:rPr lang="nl-NL" sz="1400" b="0" i="0" kern="1200" dirty="0">
                <a:solidFill>
                  <a:schemeClr val="tx1"/>
                </a:solidFill>
                <a:effectLst/>
                <a:latin typeface="+mn-lt"/>
                <a:ea typeface="+mn-ea"/>
                <a:cs typeface="+mn-cs"/>
              </a:rPr>
              <a:t>Nadat de gemeente een uitgewerkt saneringsprogramma en tweede subsidieaanvraag heeft ingediend verleent BSV een </a:t>
            </a:r>
            <a:r>
              <a:rPr lang="nl-NL" sz="1400" b="1" i="0" kern="1200" dirty="0">
                <a:solidFill>
                  <a:schemeClr val="tx1"/>
                </a:solidFill>
                <a:effectLst/>
                <a:latin typeface="+mn-lt"/>
                <a:ea typeface="+mn-ea"/>
                <a:cs typeface="+mn-cs"/>
              </a:rPr>
              <a:t>uitvoeringssubsidie. </a:t>
            </a:r>
            <a:r>
              <a:rPr lang="nl-NL" sz="1400" b="0" i="0" kern="1200" dirty="0">
                <a:solidFill>
                  <a:schemeClr val="tx1"/>
                </a:solidFill>
                <a:effectLst/>
                <a:latin typeface="+mn-lt"/>
                <a:ea typeface="+mn-ea"/>
                <a:cs typeface="+mn-cs"/>
              </a:rPr>
              <a:t>Deze subsidie is bedoeld voor de kosten van uitvoering van de maatregelen in het saneringsprogramma: het treffen van verkeersmaatregelen, aanbrengen van een stil wegdek, plaatsen van een scherm of het aanbrengen van gevelisolatie. Na subsidieverlening kan de gemeente de aanbesteding starten, het project gunnen en uitvoeren.</a:t>
            </a:r>
          </a:p>
          <a:p>
            <a:endParaRPr lang="nl-NL" dirty="0"/>
          </a:p>
        </p:txBody>
      </p:sp>
      <p:sp>
        <p:nvSpPr>
          <p:cNvPr id="4" name="Tijdelijke aanduiding voor dianummer 3"/>
          <p:cNvSpPr>
            <a:spLocks noGrp="1"/>
          </p:cNvSpPr>
          <p:nvPr>
            <p:ph type="sldNum" sz="quarter" idx="5"/>
          </p:nvPr>
        </p:nvSpPr>
        <p:spPr/>
        <p:txBody>
          <a:bodyPr/>
          <a:lstStyle/>
          <a:p>
            <a:fld id="{697381A9-0C9E-4D3A-A28B-AC4E168A57BC}" type="slidenum">
              <a:rPr lang="nl-NL" smtClean="0"/>
              <a:pPr/>
              <a:t>5</a:t>
            </a:fld>
            <a:endParaRPr lang="nl-NL" dirty="0"/>
          </a:p>
        </p:txBody>
      </p:sp>
    </p:spTree>
    <p:extLst>
      <p:ext uri="{BB962C8B-B14F-4D97-AF65-F5344CB8AC3E}">
        <p14:creationId xmlns:p14="http://schemas.microsoft.com/office/powerpoint/2010/main" val="35103953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697381A9-0C9E-4D3A-A28B-AC4E168A57BC}" type="slidenum">
              <a:rPr lang="nl-NL" smtClean="0"/>
              <a:pPr/>
              <a:t>6</a:t>
            </a:fld>
            <a:endParaRPr lang="nl-NL" dirty="0"/>
          </a:p>
        </p:txBody>
      </p:sp>
    </p:spTree>
    <p:extLst>
      <p:ext uri="{BB962C8B-B14F-4D97-AF65-F5344CB8AC3E}">
        <p14:creationId xmlns:p14="http://schemas.microsoft.com/office/powerpoint/2010/main" val="10760581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fontScale="77500" lnSpcReduction="20000"/>
          </a:bodyPr>
          <a:lstStyle/>
          <a:p>
            <a:pPr marL="285750" marR="0" lvl="0" indent="-285750" algn="l" defTabSz="108850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dirty="0"/>
              <a:t>De basis van de sanering, en dus voor de subsidieaanvragen en de saneringsprogramma’s, is het akoestisch onderzoek. Voor ieder saneringsprogramma en voor elke subsidieaanvraag is een akoestisch onderzoek noodzakelijk.</a:t>
            </a:r>
          </a:p>
          <a:p>
            <a:pPr marL="285750" indent="-285750">
              <a:buFont typeface="Arial" panose="020B0604020202020204" pitchFamily="34" charset="0"/>
              <a:buChar char="•"/>
            </a:pPr>
            <a:r>
              <a:rPr lang="nl-NL" dirty="0"/>
              <a:t>Het geluidniveau van een weg is niet altijd hetzelfde. Elke dag zijn er perioden met veel en perioden met minder verkeer. En ook binnen een jaar zijn er drukke en rustige dagen. Toch moet je een ‘vast’ gemiddeld geluidniveau bepalen</a:t>
            </a:r>
          </a:p>
          <a:p>
            <a:pPr marL="285750" indent="-285750">
              <a:buFont typeface="Arial" panose="020B0604020202020204" pitchFamily="34" charset="0"/>
              <a:buChar char="•"/>
            </a:pPr>
            <a:r>
              <a:rPr lang="nl-NL" dirty="0"/>
              <a:t>Hoe berekenen we het gemiddelde? We nemen het jaargemiddelde geluidniveau van een etmaal (24 uur): overdag, ’s avonds en ’s nachts. Bij het gemiddelde geluidniveau van ’s avonds tellen we nog eens 5 dB op. Bij het gemiddelde van de nacht tellen we 10 dB op. Dat doen we omdat de meeste mensen verkeerslawaai in de avond en nacht als hinderlijker ervaren dan overdag. Van deze 3 gemiddelden nemen we vervolgens weer een gemiddelde: dit noemen we </a:t>
            </a:r>
            <a:r>
              <a:rPr lang="nl-NL" dirty="0" err="1"/>
              <a:t>Lden</a:t>
            </a:r>
            <a:r>
              <a:rPr lang="nl-NL" dirty="0"/>
              <a:t>. </a:t>
            </a:r>
            <a:r>
              <a:rPr lang="nl-NL" dirty="0" err="1"/>
              <a:t>Lden</a:t>
            </a:r>
            <a:r>
              <a:rPr lang="nl-NL" dirty="0"/>
              <a:t> staat voor level (Engels voor niveau) en </a:t>
            </a:r>
            <a:r>
              <a:rPr lang="nl-NL" dirty="0" err="1"/>
              <a:t>day</a:t>
            </a:r>
            <a:r>
              <a:rPr lang="nl-NL" dirty="0"/>
              <a:t>-evening-</a:t>
            </a:r>
            <a:r>
              <a:rPr lang="nl-NL" dirty="0" err="1"/>
              <a:t>night</a:t>
            </a:r>
            <a:r>
              <a:rPr lang="nl-NL" dirty="0"/>
              <a:t> (dag, avond, nacht).</a:t>
            </a:r>
          </a:p>
          <a:p>
            <a:pPr marL="285750" indent="-285750">
              <a:buFont typeface="Arial" panose="020B0604020202020204" pitchFamily="34" charset="0"/>
              <a:buChar char="•"/>
            </a:pPr>
            <a:r>
              <a:rPr lang="nl-NL" dirty="0"/>
              <a:t>Waarom berekenen in plaats van meten? Alleen door langdurig te meten zou het mogelijk zijn om een jaargemiddeld geluidniveau voor een bepaalde plek vast te stellen. Het is praktisch onmogelijk om dit te doen. Ook kunnen we door te meten geen voorspelling doen over de ontwikkeling van het geluid. Met een rekenprogramma lukt dat wel. Daarom gebruiken</a:t>
            </a:r>
            <a:r>
              <a:rPr lang="nl-NL" baseline="0" dirty="0"/>
              <a:t> we </a:t>
            </a:r>
            <a:r>
              <a:rPr lang="nl-NL" dirty="0"/>
              <a:t>een (wettelijk bepaald) rekenmodel in haar geluidonderzoek.</a:t>
            </a:r>
          </a:p>
          <a:p>
            <a:pPr marL="285750" indent="-285750">
              <a:buFont typeface="Arial" panose="020B0604020202020204" pitchFamily="34" charset="0"/>
              <a:buChar char="•"/>
            </a:pPr>
            <a:r>
              <a:rPr lang="nl-NL" dirty="0"/>
              <a:t>Hoe wordt geluid berekend? De computer berekent de hoeveelheid geluid op de gevel met de speciale rekenmethode. Die houdt rekening met allerlei factoren die van invloed zijn op het geluid. Het type wegdek, het aantal voertuigen op de weg, de rijsnelheid en of er geluidschermen aanwezig zijn. Ook kijken we naar verkeersvoorspellingen en -modellen.</a:t>
            </a:r>
          </a:p>
        </p:txBody>
      </p:sp>
      <p:sp>
        <p:nvSpPr>
          <p:cNvPr id="4" name="Tijdelijke aanduiding voor dianummer 3"/>
          <p:cNvSpPr>
            <a:spLocks noGrp="1"/>
          </p:cNvSpPr>
          <p:nvPr>
            <p:ph type="sldNum" sz="quarter" idx="5"/>
          </p:nvPr>
        </p:nvSpPr>
        <p:spPr/>
        <p:txBody>
          <a:bodyPr/>
          <a:lstStyle/>
          <a:p>
            <a:fld id="{697381A9-0C9E-4D3A-A28B-AC4E168A57BC}" type="slidenum">
              <a:rPr lang="nl-NL" smtClean="0"/>
              <a:pPr/>
              <a:t>7</a:t>
            </a:fld>
            <a:endParaRPr lang="nl-NL" dirty="0"/>
          </a:p>
        </p:txBody>
      </p:sp>
    </p:spTree>
    <p:extLst>
      <p:ext uri="{BB962C8B-B14F-4D97-AF65-F5344CB8AC3E}">
        <p14:creationId xmlns:p14="http://schemas.microsoft.com/office/powerpoint/2010/main" val="1700968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Het geluidniveau in de woning. Dat gaat omlaag door aanpassingen aan de woning. Uiteraard onderzoeken we de mogelijkheden alleen met toestemming van de eigenaar van de woning. Het onderzoeken van het geluid in een woning noemen we een gevelisolatieonderzoek. Dat onderzoek laten we uitvoeren door een ingenieursbureau. Het bureau verzamelt allerlei gegevens, zoals: • de toestand van de gevel en kozijnen; • de indeling van de woning; • de afmeting van vertrekken; • de dikte van het glas.</a:t>
            </a:r>
          </a:p>
          <a:p>
            <a:r>
              <a:rPr lang="nl-NL" dirty="0"/>
              <a:t>Met de verzamelde gegevens berekent het ingenieursbureau hoeveel geluid door de gevel wordt tegenhouden, en wat dus geluidbelasting van de nabijgelegen weg binnen (in de woning) is. </a:t>
            </a:r>
          </a:p>
        </p:txBody>
      </p:sp>
      <p:sp>
        <p:nvSpPr>
          <p:cNvPr id="4" name="Tijdelijke aanduiding voor dianummer 3"/>
          <p:cNvSpPr>
            <a:spLocks noGrp="1"/>
          </p:cNvSpPr>
          <p:nvPr>
            <p:ph type="sldNum" sz="quarter" idx="5"/>
          </p:nvPr>
        </p:nvSpPr>
        <p:spPr/>
        <p:txBody>
          <a:bodyPr/>
          <a:lstStyle/>
          <a:p>
            <a:fld id="{697381A9-0C9E-4D3A-A28B-AC4E168A57BC}" type="slidenum">
              <a:rPr lang="nl-NL" smtClean="0"/>
              <a:pPr/>
              <a:t>8</a:t>
            </a:fld>
            <a:endParaRPr lang="nl-NL" dirty="0"/>
          </a:p>
        </p:txBody>
      </p:sp>
    </p:spTree>
    <p:extLst>
      <p:ext uri="{BB962C8B-B14F-4D97-AF65-F5344CB8AC3E}">
        <p14:creationId xmlns:p14="http://schemas.microsoft.com/office/powerpoint/2010/main" val="17390983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Niet de hele woning wordt geïsoleerd. Het gaat om zogeheten geluidgevoelige vertrekken: ruimtes waar een bewoner vaak voor langere tijd is zoals de woonkamer en de slaapkamers. Badkamers, toiletten, hobby- en studeerkamers en ruimten als een gang of berging komen niet in aanmerking. Ruimtes waar de geluidoverlast onder de norm blijft, passen we ook niet aan.</a:t>
            </a:r>
          </a:p>
        </p:txBody>
      </p:sp>
      <p:sp>
        <p:nvSpPr>
          <p:cNvPr id="4" name="Tijdelijke aanduiding voor dianummer 3"/>
          <p:cNvSpPr>
            <a:spLocks noGrp="1"/>
          </p:cNvSpPr>
          <p:nvPr>
            <p:ph type="sldNum" sz="quarter" idx="5"/>
          </p:nvPr>
        </p:nvSpPr>
        <p:spPr/>
        <p:txBody>
          <a:bodyPr/>
          <a:lstStyle/>
          <a:p>
            <a:fld id="{697381A9-0C9E-4D3A-A28B-AC4E168A57BC}" type="slidenum">
              <a:rPr lang="nl-NL" smtClean="0"/>
              <a:pPr/>
              <a:t>9</a:t>
            </a:fld>
            <a:endParaRPr lang="nl-NL" dirty="0"/>
          </a:p>
        </p:txBody>
      </p:sp>
    </p:spTree>
    <p:extLst>
      <p:ext uri="{BB962C8B-B14F-4D97-AF65-F5344CB8AC3E}">
        <p14:creationId xmlns:p14="http://schemas.microsoft.com/office/powerpoint/2010/main" val="252451559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customXml" Target="../../customXml/item6.xml"/><Relationship Id="rId2" Type="http://schemas.openxmlformats.org/officeDocument/2006/relationships/customXml" Target="../../customXml/item5.xml"/><Relationship Id="rId1" Type="http://schemas.openxmlformats.org/officeDocument/2006/relationships/customXml" Target="../../customXml/item4.xml"/><Relationship Id="rId4"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customXml" Target="../../customXml/item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dia">
    <p:spTree>
      <p:nvGrpSpPr>
        <p:cNvPr id="1" name=""/>
        <p:cNvGrpSpPr/>
        <p:nvPr/>
      </p:nvGrpSpPr>
      <p:grpSpPr>
        <a:xfrm>
          <a:off x="0" y="0"/>
          <a:ext cx="0" cy="0"/>
          <a:chOff x="0" y="0"/>
          <a:chExt cx="0" cy="0"/>
        </a:xfrm>
      </p:grpSpPr>
      <p:sp>
        <p:nvSpPr>
          <p:cNvPr id="31" name="Tijdelijke aanduiding voor afbeelding 30">
            <a:extLst>
              <a:ext uri="{FF2B5EF4-FFF2-40B4-BE49-F238E27FC236}">
                <a16:creationId xmlns:a16="http://schemas.microsoft.com/office/drawing/2014/main" id="{AEC83308-E981-40F0-96E7-922B84FAC1BD}"/>
              </a:ext>
            </a:extLst>
          </p:cNvPr>
          <p:cNvSpPr>
            <a:spLocks noGrp="1" noSelect="1"/>
          </p:cNvSpPr>
          <p:nvPr>
            <p:ph type="pic" sz="quarter" idx="1002" hasCustomPrompt="1"/>
          </p:nvPr>
        </p:nvSpPr>
        <p:spPr bwMode="gray">
          <a:xfrm>
            <a:off x="1" y="0"/>
            <a:ext cx="12189599" cy="6857999"/>
          </a:xfrm>
          <a:custGeom>
            <a:avLst/>
            <a:gdLst>
              <a:gd name="connsiteX0" fmla="*/ 0 w 12189599"/>
              <a:gd name="connsiteY0" fmla="*/ 0 h 6857999"/>
              <a:gd name="connsiteX1" fmla="*/ 12189599 w 12189599"/>
              <a:gd name="connsiteY1" fmla="*/ 0 h 6857999"/>
              <a:gd name="connsiteX2" fmla="*/ 12189599 w 12189599"/>
              <a:gd name="connsiteY2" fmla="*/ 1180739 h 6857999"/>
              <a:gd name="connsiteX3" fmla="*/ 12189599 w 12189599"/>
              <a:gd name="connsiteY3" fmla="*/ 2025484 h 6857999"/>
              <a:gd name="connsiteX4" fmla="*/ 11271696 w 12189599"/>
              <a:gd name="connsiteY4" fmla="*/ 1991186 h 6857999"/>
              <a:gd name="connsiteX5" fmla="*/ 11259948 w 12189599"/>
              <a:gd name="connsiteY5" fmla="*/ 1991186 h 6857999"/>
              <a:gd name="connsiteX6" fmla="*/ 11256773 w 12189599"/>
              <a:gd name="connsiteY6" fmla="*/ 1991186 h 6857999"/>
              <a:gd name="connsiteX7" fmla="*/ 11254233 w 12189599"/>
              <a:gd name="connsiteY7" fmla="*/ 1991186 h 6857999"/>
              <a:gd name="connsiteX8" fmla="*/ 11251376 w 12189599"/>
              <a:gd name="connsiteY8" fmla="*/ 1991186 h 6857999"/>
              <a:gd name="connsiteX9" fmla="*/ 11248518 w 12189599"/>
              <a:gd name="connsiteY9" fmla="*/ 1991186 h 6857999"/>
              <a:gd name="connsiteX10" fmla="*/ 11243121 w 12189599"/>
              <a:gd name="connsiteY10" fmla="*/ 1991504 h 6857999"/>
              <a:gd name="connsiteX11" fmla="*/ 11242486 w 12189599"/>
              <a:gd name="connsiteY11" fmla="*/ 1991504 h 6857999"/>
              <a:gd name="connsiteX12" fmla="*/ 11238676 w 12189599"/>
              <a:gd name="connsiteY12" fmla="*/ 1991504 h 6857999"/>
              <a:gd name="connsiteX13" fmla="*/ 11236771 w 12189599"/>
              <a:gd name="connsiteY13" fmla="*/ 1991504 h 6857999"/>
              <a:gd name="connsiteX14" fmla="*/ 11232961 w 12189599"/>
              <a:gd name="connsiteY14" fmla="*/ 1991504 h 6857999"/>
              <a:gd name="connsiteX15" fmla="*/ 11231055 w 12189599"/>
              <a:gd name="connsiteY15" fmla="*/ 1991504 h 6857999"/>
              <a:gd name="connsiteX16" fmla="*/ 11227563 w 12189599"/>
              <a:gd name="connsiteY16" fmla="*/ 1991504 h 6857999"/>
              <a:gd name="connsiteX17" fmla="*/ 11225023 w 12189599"/>
              <a:gd name="connsiteY17" fmla="*/ 1991504 h 6857999"/>
              <a:gd name="connsiteX18" fmla="*/ 11222165 w 12189599"/>
              <a:gd name="connsiteY18" fmla="*/ 1991504 h 6857999"/>
              <a:gd name="connsiteX19" fmla="*/ 11219308 w 12189599"/>
              <a:gd name="connsiteY19" fmla="*/ 1991504 h 6857999"/>
              <a:gd name="connsiteX20" fmla="*/ 11216133 w 12189599"/>
              <a:gd name="connsiteY20" fmla="*/ 1991504 h 6857999"/>
              <a:gd name="connsiteX21" fmla="*/ 11213593 w 12189599"/>
              <a:gd name="connsiteY21" fmla="*/ 1991504 h 6857999"/>
              <a:gd name="connsiteX22" fmla="*/ 11210735 w 12189599"/>
              <a:gd name="connsiteY22" fmla="*/ 1991504 h 6857999"/>
              <a:gd name="connsiteX23" fmla="*/ 11207560 w 12189599"/>
              <a:gd name="connsiteY23" fmla="*/ 1991504 h 6857999"/>
              <a:gd name="connsiteX24" fmla="*/ 11204703 w 12189599"/>
              <a:gd name="connsiteY24" fmla="*/ 1991504 h 6857999"/>
              <a:gd name="connsiteX25" fmla="*/ 11201845 w 12189599"/>
              <a:gd name="connsiteY25" fmla="*/ 1991504 h 6857999"/>
              <a:gd name="connsiteX26" fmla="*/ 11198353 w 12189599"/>
              <a:gd name="connsiteY26" fmla="*/ 1991504 h 6857999"/>
              <a:gd name="connsiteX27" fmla="*/ 11196130 w 12189599"/>
              <a:gd name="connsiteY27" fmla="*/ 1991504 h 6857999"/>
              <a:gd name="connsiteX28" fmla="*/ 11192320 w 12189599"/>
              <a:gd name="connsiteY28" fmla="*/ 1991504 h 6857999"/>
              <a:gd name="connsiteX29" fmla="*/ 11190098 w 12189599"/>
              <a:gd name="connsiteY29" fmla="*/ 1991504 h 6857999"/>
              <a:gd name="connsiteX30" fmla="*/ 11186605 w 12189599"/>
              <a:gd name="connsiteY30" fmla="*/ 1991504 h 6857999"/>
              <a:gd name="connsiteX31" fmla="*/ 11184382 w 12189599"/>
              <a:gd name="connsiteY31" fmla="*/ 1991504 h 6857999"/>
              <a:gd name="connsiteX32" fmla="*/ 11180890 w 12189599"/>
              <a:gd name="connsiteY32" fmla="*/ 1991504 h 6857999"/>
              <a:gd name="connsiteX33" fmla="*/ 11178667 w 12189599"/>
              <a:gd name="connsiteY33" fmla="*/ 1991504 h 6857999"/>
              <a:gd name="connsiteX34" fmla="*/ 11174857 w 12189599"/>
              <a:gd name="connsiteY34" fmla="*/ 1991821 h 6857999"/>
              <a:gd name="connsiteX35" fmla="*/ 11172635 w 12189599"/>
              <a:gd name="connsiteY35" fmla="*/ 1991821 h 6857999"/>
              <a:gd name="connsiteX36" fmla="*/ 11168825 w 12189599"/>
              <a:gd name="connsiteY36" fmla="*/ 1991821 h 6857999"/>
              <a:gd name="connsiteX37" fmla="*/ 11166920 w 12189599"/>
              <a:gd name="connsiteY37" fmla="*/ 1991821 h 6857999"/>
              <a:gd name="connsiteX38" fmla="*/ 11162792 w 12189599"/>
              <a:gd name="connsiteY38" fmla="*/ 1991821 h 6857999"/>
              <a:gd name="connsiteX39" fmla="*/ 11161205 w 12189599"/>
              <a:gd name="connsiteY39" fmla="*/ 1991821 h 6857999"/>
              <a:gd name="connsiteX40" fmla="*/ 11157395 w 12189599"/>
              <a:gd name="connsiteY40" fmla="*/ 1991821 h 6857999"/>
              <a:gd name="connsiteX41" fmla="*/ 11155490 w 12189599"/>
              <a:gd name="connsiteY41" fmla="*/ 1991821 h 6857999"/>
              <a:gd name="connsiteX42" fmla="*/ 11151362 w 12189599"/>
              <a:gd name="connsiteY42" fmla="*/ 1991821 h 6857999"/>
              <a:gd name="connsiteX43" fmla="*/ 11149457 w 12189599"/>
              <a:gd name="connsiteY43" fmla="*/ 1991821 h 6857999"/>
              <a:gd name="connsiteX44" fmla="*/ 11145965 w 12189599"/>
              <a:gd name="connsiteY44" fmla="*/ 1991821 h 6857999"/>
              <a:gd name="connsiteX45" fmla="*/ 11143742 w 12189599"/>
              <a:gd name="connsiteY45" fmla="*/ 1991821 h 6857999"/>
              <a:gd name="connsiteX46" fmla="*/ 11139932 w 12189599"/>
              <a:gd name="connsiteY46" fmla="*/ 1992139 h 6857999"/>
              <a:gd name="connsiteX47" fmla="*/ 11138027 w 12189599"/>
              <a:gd name="connsiteY47" fmla="*/ 1992139 h 6857999"/>
              <a:gd name="connsiteX48" fmla="*/ 11134217 w 12189599"/>
              <a:gd name="connsiteY48" fmla="*/ 1992139 h 6857999"/>
              <a:gd name="connsiteX49" fmla="*/ 11131994 w 12189599"/>
              <a:gd name="connsiteY49" fmla="*/ 1992139 h 6857999"/>
              <a:gd name="connsiteX50" fmla="*/ 11128184 w 12189599"/>
              <a:gd name="connsiteY50" fmla="*/ 1992139 h 6857999"/>
              <a:gd name="connsiteX51" fmla="*/ 11126279 w 12189599"/>
              <a:gd name="connsiteY51" fmla="*/ 1992139 h 6857999"/>
              <a:gd name="connsiteX52" fmla="*/ 11122469 w 12189599"/>
              <a:gd name="connsiteY52" fmla="*/ 1992139 h 6857999"/>
              <a:gd name="connsiteX53" fmla="*/ 11120564 w 12189599"/>
              <a:gd name="connsiteY53" fmla="*/ 1992139 h 6857999"/>
              <a:gd name="connsiteX54" fmla="*/ 11116437 w 12189599"/>
              <a:gd name="connsiteY54" fmla="*/ 1992139 h 6857999"/>
              <a:gd name="connsiteX55" fmla="*/ 11114532 w 12189599"/>
              <a:gd name="connsiteY55" fmla="*/ 1992456 h 6857999"/>
              <a:gd name="connsiteX56" fmla="*/ 11110404 w 12189599"/>
              <a:gd name="connsiteY56" fmla="*/ 1992456 h 6857999"/>
              <a:gd name="connsiteX57" fmla="*/ 11108817 w 12189599"/>
              <a:gd name="connsiteY57" fmla="*/ 1992456 h 6857999"/>
              <a:gd name="connsiteX58" fmla="*/ 11104372 w 12189599"/>
              <a:gd name="connsiteY58" fmla="*/ 1992456 h 6857999"/>
              <a:gd name="connsiteX59" fmla="*/ 11103102 w 12189599"/>
              <a:gd name="connsiteY59" fmla="*/ 1992456 h 6857999"/>
              <a:gd name="connsiteX60" fmla="*/ 11098339 w 12189599"/>
              <a:gd name="connsiteY60" fmla="*/ 1992456 h 6857999"/>
              <a:gd name="connsiteX61" fmla="*/ 11097386 w 12189599"/>
              <a:gd name="connsiteY61" fmla="*/ 1992456 h 6857999"/>
              <a:gd name="connsiteX62" fmla="*/ 11092941 w 12189599"/>
              <a:gd name="connsiteY62" fmla="*/ 1992456 h 6857999"/>
              <a:gd name="connsiteX63" fmla="*/ 11091354 w 12189599"/>
              <a:gd name="connsiteY63" fmla="*/ 1992774 h 6857999"/>
              <a:gd name="connsiteX64" fmla="*/ 11086909 w 12189599"/>
              <a:gd name="connsiteY64" fmla="*/ 1992774 h 6857999"/>
              <a:gd name="connsiteX65" fmla="*/ 11085639 w 12189599"/>
              <a:gd name="connsiteY65" fmla="*/ 1992774 h 6857999"/>
              <a:gd name="connsiteX66" fmla="*/ 11081194 w 12189599"/>
              <a:gd name="connsiteY66" fmla="*/ 1992774 h 6857999"/>
              <a:gd name="connsiteX67" fmla="*/ 11079924 w 12189599"/>
              <a:gd name="connsiteY67" fmla="*/ 1992774 h 6857999"/>
              <a:gd name="connsiteX68" fmla="*/ 11075161 w 12189599"/>
              <a:gd name="connsiteY68" fmla="*/ 1992774 h 6857999"/>
              <a:gd name="connsiteX69" fmla="*/ 11074209 w 12189599"/>
              <a:gd name="connsiteY69" fmla="*/ 1992774 h 6857999"/>
              <a:gd name="connsiteX70" fmla="*/ 11069446 w 12189599"/>
              <a:gd name="connsiteY70" fmla="*/ 1993092 h 6857999"/>
              <a:gd name="connsiteX71" fmla="*/ 11068176 w 12189599"/>
              <a:gd name="connsiteY71" fmla="*/ 1993092 h 6857999"/>
              <a:gd name="connsiteX72" fmla="*/ 11063414 w 12189599"/>
              <a:gd name="connsiteY72" fmla="*/ 1993092 h 6857999"/>
              <a:gd name="connsiteX73" fmla="*/ 11062461 w 12189599"/>
              <a:gd name="connsiteY73" fmla="*/ 1993092 h 6857999"/>
              <a:gd name="connsiteX74" fmla="*/ 11057381 w 12189599"/>
              <a:gd name="connsiteY74" fmla="*/ 1993092 h 6857999"/>
              <a:gd name="connsiteX75" fmla="*/ 11056746 w 12189599"/>
              <a:gd name="connsiteY75" fmla="*/ 1993092 h 6857999"/>
              <a:gd name="connsiteX76" fmla="*/ 11051666 w 12189599"/>
              <a:gd name="connsiteY76" fmla="*/ 1993409 h 6857999"/>
              <a:gd name="connsiteX77" fmla="*/ 11051031 w 12189599"/>
              <a:gd name="connsiteY77" fmla="*/ 1993409 h 6857999"/>
              <a:gd name="connsiteX78" fmla="*/ 11045951 w 12189599"/>
              <a:gd name="connsiteY78" fmla="*/ 1993409 h 6857999"/>
              <a:gd name="connsiteX79" fmla="*/ 11044998 w 12189599"/>
              <a:gd name="connsiteY79" fmla="*/ 1993409 h 6857999"/>
              <a:gd name="connsiteX80" fmla="*/ 11039918 w 12189599"/>
              <a:gd name="connsiteY80" fmla="*/ 1993409 h 6857999"/>
              <a:gd name="connsiteX81" fmla="*/ 11039283 w 12189599"/>
              <a:gd name="connsiteY81" fmla="*/ 1993409 h 6857999"/>
              <a:gd name="connsiteX82" fmla="*/ 11034203 w 12189599"/>
              <a:gd name="connsiteY82" fmla="*/ 1993727 h 6857999"/>
              <a:gd name="connsiteX83" fmla="*/ 11033568 w 12189599"/>
              <a:gd name="connsiteY83" fmla="*/ 1993727 h 6857999"/>
              <a:gd name="connsiteX84" fmla="*/ 11028488 w 12189599"/>
              <a:gd name="connsiteY84" fmla="*/ 1993727 h 6857999"/>
              <a:gd name="connsiteX85" fmla="*/ 11027853 w 12189599"/>
              <a:gd name="connsiteY85" fmla="*/ 1993727 h 6857999"/>
              <a:gd name="connsiteX86" fmla="*/ 11022456 w 12189599"/>
              <a:gd name="connsiteY86" fmla="*/ 1993727 h 6857999"/>
              <a:gd name="connsiteX87" fmla="*/ 11021821 w 12189599"/>
              <a:gd name="connsiteY87" fmla="*/ 1993727 h 6857999"/>
              <a:gd name="connsiteX88" fmla="*/ 11016741 w 12189599"/>
              <a:gd name="connsiteY88" fmla="*/ 1994044 h 6857999"/>
              <a:gd name="connsiteX89" fmla="*/ 11016106 w 12189599"/>
              <a:gd name="connsiteY89" fmla="*/ 1994044 h 6857999"/>
              <a:gd name="connsiteX90" fmla="*/ 11010708 w 12189599"/>
              <a:gd name="connsiteY90" fmla="*/ 1994044 h 6857999"/>
              <a:gd name="connsiteX91" fmla="*/ 11010390 w 12189599"/>
              <a:gd name="connsiteY91" fmla="*/ 1994044 h 6857999"/>
              <a:gd name="connsiteX92" fmla="*/ 11004675 w 12189599"/>
              <a:gd name="connsiteY92" fmla="*/ 1994044 h 6857999"/>
              <a:gd name="connsiteX93" fmla="*/ 10998960 w 12189599"/>
              <a:gd name="connsiteY93" fmla="*/ 1994362 h 6857999"/>
              <a:gd name="connsiteX94" fmla="*/ 10998643 w 12189599"/>
              <a:gd name="connsiteY94" fmla="*/ 1994362 h 6857999"/>
              <a:gd name="connsiteX95" fmla="*/ 10993245 w 12189599"/>
              <a:gd name="connsiteY95" fmla="*/ 1994362 h 6857999"/>
              <a:gd name="connsiteX96" fmla="*/ 10992928 w 12189599"/>
              <a:gd name="connsiteY96" fmla="*/ 1994362 h 6857999"/>
              <a:gd name="connsiteX97" fmla="*/ 9897223 w 12189599"/>
              <a:gd name="connsiteY97" fmla="*/ 2068039 h 6857999"/>
              <a:gd name="connsiteX98" fmla="*/ 9038058 w 12189599"/>
              <a:gd name="connsiteY98" fmla="*/ 2195704 h 6857999"/>
              <a:gd name="connsiteX99" fmla="*/ 8564977 w 12189599"/>
              <a:gd name="connsiteY99" fmla="*/ 2293199 h 6857999"/>
              <a:gd name="connsiteX100" fmla="*/ 8136348 w 12189599"/>
              <a:gd name="connsiteY100" fmla="*/ 2398633 h 6857999"/>
              <a:gd name="connsiteX101" fmla="*/ 7708988 w 12189599"/>
              <a:gd name="connsiteY101" fmla="*/ 2520581 h 6857999"/>
              <a:gd name="connsiteX102" fmla="*/ 7235590 w 12189599"/>
              <a:gd name="connsiteY102" fmla="*/ 2675875 h 6857999"/>
              <a:gd name="connsiteX103" fmla="*/ 6784735 w 12189599"/>
              <a:gd name="connsiteY103" fmla="*/ 2844189 h 6857999"/>
              <a:gd name="connsiteX104" fmla="*/ 6464373 w 12189599"/>
              <a:gd name="connsiteY104" fmla="*/ 2976617 h 6857999"/>
              <a:gd name="connsiteX105" fmla="*/ 6108769 w 12189599"/>
              <a:gd name="connsiteY105" fmla="*/ 3136356 h 6857999"/>
              <a:gd name="connsiteX106" fmla="*/ 5658232 w 12189599"/>
              <a:gd name="connsiteY106" fmla="*/ 3358975 h 6857999"/>
              <a:gd name="connsiteX107" fmla="*/ 5433122 w 12189599"/>
              <a:gd name="connsiteY107" fmla="*/ 3479018 h 6857999"/>
              <a:gd name="connsiteX108" fmla="*/ 5114031 w 12189599"/>
              <a:gd name="connsiteY108" fmla="*/ 3660035 h 6857999"/>
              <a:gd name="connsiteX109" fmla="*/ 4982901 w 12189599"/>
              <a:gd name="connsiteY109" fmla="*/ 3738158 h 6857999"/>
              <a:gd name="connsiteX110" fmla="*/ 4743187 w 12189599"/>
              <a:gd name="connsiteY110" fmla="*/ 3886782 h 6857999"/>
              <a:gd name="connsiteX111" fmla="*/ 4531729 w 12189599"/>
              <a:gd name="connsiteY111" fmla="*/ 4024292 h 6857999"/>
              <a:gd name="connsiteX112" fmla="*/ 4333925 w 12189599"/>
              <a:gd name="connsiteY112" fmla="*/ 4158943 h 6857999"/>
              <a:gd name="connsiteX113" fmla="*/ 3472219 w 12189599"/>
              <a:gd name="connsiteY113" fmla="*/ 3796909 h 6857999"/>
              <a:gd name="connsiteX114" fmla="*/ 2265388 w 12189599"/>
              <a:gd name="connsiteY114" fmla="*/ 5004006 h 6857999"/>
              <a:gd name="connsiteX115" fmla="*/ 2500340 w 12189599"/>
              <a:gd name="connsiteY115" fmla="*/ 5719817 h 6857999"/>
              <a:gd name="connsiteX116" fmla="*/ 2277771 w 12189599"/>
              <a:gd name="connsiteY116" fmla="*/ 5957044 h 6857999"/>
              <a:gd name="connsiteX117" fmla="*/ 2052660 w 12189599"/>
              <a:gd name="connsiteY117" fmla="*/ 6210150 h 6857999"/>
              <a:gd name="connsiteX118" fmla="*/ 1827233 w 12189599"/>
              <a:gd name="connsiteY118" fmla="*/ 6478500 h 6857999"/>
              <a:gd name="connsiteX119" fmla="*/ 1601170 w 12189599"/>
              <a:gd name="connsiteY119" fmla="*/ 6764316 h 6857999"/>
              <a:gd name="connsiteX120" fmla="*/ 1544019 w 12189599"/>
              <a:gd name="connsiteY120" fmla="*/ 6839264 h 6857999"/>
              <a:gd name="connsiteX121" fmla="*/ 1529971 w 12189599"/>
              <a:gd name="connsiteY121" fmla="*/ 6857999 h 6857999"/>
              <a:gd name="connsiteX122" fmla="*/ 0 w 12189599"/>
              <a:gd name="connsiteY122"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12189599" h="6857999">
                <a:moveTo>
                  <a:pt x="0" y="0"/>
                </a:moveTo>
                <a:lnTo>
                  <a:pt x="12189599" y="0"/>
                </a:lnTo>
                <a:cubicBezTo>
                  <a:pt x="12189599" y="0"/>
                  <a:pt x="12189599" y="0"/>
                  <a:pt x="12189599" y="1180739"/>
                </a:cubicBezTo>
                <a:cubicBezTo>
                  <a:pt x="12189599" y="1180739"/>
                  <a:pt x="12189599" y="1180739"/>
                  <a:pt x="12189599" y="2025484"/>
                </a:cubicBezTo>
                <a:cubicBezTo>
                  <a:pt x="11886701" y="2002936"/>
                  <a:pt x="11580627" y="1991186"/>
                  <a:pt x="11271696" y="1991186"/>
                </a:cubicBezTo>
                <a:cubicBezTo>
                  <a:pt x="11267886" y="1991186"/>
                  <a:pt x="11264076" y="1991186"/>
                  <a:pt x="11259948" y="1991186"/>
                </a:cubicBezTo>
                <a:cubicBezTo>
                  <a:pt x="11259948" y="1991186"/>
                  <a:pt x="11259948" y="1991186"/>
                  <a:pt x="11256773" y="1991186"/>
                </a:cubicBezTo>
                <a:cubicBezTo>
                  <a:pt x="11256773" y="1991186"/>
                  <a:pt x="11256773" y="1991186"/>
                  <a:pt x="11254233" y="1991186"/>
                </a:cubicBezTo>
                <a:cubicBezTo>
                  <a:pt x="11254233" y="1991186"/>
                  <a:pt x="11254233" y="1991186"/>
                  <a:pt x="11251376" y="1991186"/>
                </a:cubicBezTo>
                <a:cubicBezTo>
                  <a:pt x="11251376" y="1991186"/>
                  <a:pt x="11251376" y="1991186"/>
                  <a:pt x="11248518" y="1991186"/>
                </a:cubicBezTo>
                <a:cubicBezTo>
                  <a:pt x="11246613" y="1991186"/>
                  <a:pt x="11244708" y="1991186"/>
                  <a:pt x="11243121" y="1991504"/>
                </a:cubicBezTo>
                <a:cubicBezTo>
                  <a:pt x="11243121" y="1991504"/>
                  <a:pt x="11243121" y="1991504"/>
                  <a:pt x="11242486" y="1991504"/>
                </a:cubicBezTo>
                <a:cubicBezTo>
                  <a:pt x="11241216" y="1991504"/>
                  <a:pt x="11239946" y="1991504"/>
                  <a:pt x="11238676" y="1991504"/>
                </a:cubicBezTo>
                <a:cubicBezTo>
                  <a:pt x="11238676" y="1991504"/>
                  <a:pt x="11238676" y="1991504"/>
                  <a:pt x="11236771" y="1991504"/>
                </a:cubicBezTo>
                <a:cubicBezTo>
                  <a:pt x="11235501" y="1991504"/>
                  <a:pt x="11233913" y="1991504"/>
                  <a:pt x="11232961" y="1991504"/>
                </a:cubicBezTo>
                <a:cubicBezTo>
                  <a:pt x="11232961" y="1991504"/>
                  <a:pt x="11232961" y="1991504"/>
                  <a:pt x="11231055" y="1991504"/>
                </a:cubicBezTo>
                <a:cubicBezTo>
                  <a:pt x="11231055" y="1991504"/>
                  <a:pt x="11231055" y="1991504"/>
                  <a:pt x="11227563" y="1991504"/>
                </a:cubicBezTo>
                <a:cubicBezTo>
                  <a:pt x="11227563" y="1991504"/>
                  <a:pt x="11227563" y="1991504"/>
                  <a:pt x="11225023" y="1991504"/>
                </a:cubicBezTo>
                <a:cubicBezTo>
                  <a:pt x="11225023" y="1991504"/>
                  <a:pt x="11225023" y="1991504"/>
                  <a:pt x="11222165" y="1991504"/>
                </a:cubicBezTo>
                <a:cubicBezTo>
                  <a:pt x="11222165" y="1991504"/>
                  <a:pt x="11222165" y="1991504"/>
                  <a:pt x="11219308" y="1991504"/>
                </a:cubicBezTo>
                <a:cubicBezTo>
                  <a:pt x="11219308" y="1991504"/>
                  <a:pt x="11219308" y="1991504"/>
                  <a:pt x="11216133" y="1991504"/>
                </a:cubicBezTo>
                <a:cubicBezTo>
                  <a:pt x="11216133" y="1991504"/>
                  <a:pt x="11216133" y="1991504"/>
                  <a:pt x="11213593" y="1991504"/>
                </a:cubicBezTo>
                <a:cubicBezTo>
                  <a:pt x="11213593" y="1991504"/>
                  <a:pt x="11213593" y="1991504"/>
                  <a:pt x="11210735" y="1991504"/>
                </a:cubicBezTo>
                <a:cubicBezTo>
                  <a:pt x="11210735" y="1991504"/>
                  <a:pt x="11210735" y="1991504"/>
                  <a:pt x="11207560" y="1991504"/>
                </a:cubicBezTo>
                <a:cubicBezTo>
                  <a:pt x="11207560" y="1991504"/>
                  <a:pt x="11207560" y="1991504"/>
                  <a:pt x="11204703" y="1991504"/>
                </a:cubicBezTo>
                <a:cubicBezTo>
                  <a:pt x="11204703" y="1991504"/>
                  <a:pt x="11204703" y="1991504"/>
                  <a:pt x="11201845" y="1991504"/>
                </a:cubicBezTo>
                <a:cubicBezTo>
                  <a:pt x="11200575" y="1991504"/>
                  <a:pt x="11199305" y="1991504"/>
                  <a:pt x="11198353" y="1991504"/>
                </a:cubicBezTo>
                <a:cubicBezTo>
                  <a:pt x="11198353" y="1991504"/>
                  <a:pt x="11198353" y="1991504"/>
                  <a:pt x="11196130" y="1991504"/>
                </a:cubicBezTo>
                <a:cubicBezTo>
                  <a:pt x="11194860" y="1991504"/>
                  <a:pt x="11193590" y="1991504"/>
                  <a:pt x="11192320" y="1991504"/>
                </a:cubicBezTo>
                <a:cubicBezTo>
                  <a:pt x="11192320" y="1991504"/>
                  <a:pt x="11192320" y="1991504"/>
                  <a:pt x="11190098" y="1991504"/>
                </a:cubicBezTo>
                <a:cubicBezTo>
                  <a:pt x="11189145" y="1991504"/>
                  <a:pt x="11187875" y="1991504"/>
                  <a:pt x="11186605" y="1991504"/>
                </a:cubicBezTo>
                <a:cubicBezTo>
                  <a:pt x="11186605" y="1991504"/>
                  <a:pt x="11186605" y="1991504"/>
                  <a:pt x="11184382" y="1991504"/>
                </a:cubicBezTo>
                <a:cubicBezTo>
                  <a:pt x="11183112" y="1991504"/>
                  <a:pt x="11182160" y="1991504"/>
                  <a:pt x="11180890" y="1991504"/>
                </a:cubicBezTo>
                <a:cubicBezTo>
                  <a:pt x="11180890" y="1991504"/>
                  <a:pt x="11180890" y="1991504"/>
                  <a:pt x="11178667" y="1991504"/>
                </a:cubicBezTo>
                <a:cubicBezTo>
                  <a:pt x="11177397" y="1991821"/>
                  <a:pt x="11176127" y="1991821"/>
                  <a:pt x="11174857" y="1991821"/>
                </a:cubicBezTo>
                <a:cubicBezTo>
                  <a:pt x="11174857" y="1991821"/>
                  <a:pt x="11174857" y="1991821"/>
                  <a:pt x="11172635" y="1991821"/>
                </a:cubicBezTo>
                <a:cubicBezTo>
                  <a:pt x="11171682" y="1991821"/>
                  <a:pt x="11170095" y="1991821"/>
                  <a:pt x="11168825" y="1991821"/>
                </a:cubicBezTo>
                <a:cubicBezTo>
                  <a:pt x="11168825" y="1991821"/>
                  <a:pt x="11168825" y="1991821"/>
                  <a:pt x="11166920" y="1991821"/>
                </a:cubicBezTo>
                <a:cubicBezTo>
                  <a:pt x="11165650" y="1991821"/>
                  <a:pt x="11164062" y="1991821"/>
                  <a:pt x="11162792" y="1991821"/>
                </a:cubicBezTo>
                <a:cubicBezTo>
                  <a:pt x="11162792" y="1991821"/>
                  <a:pt x="11162792" y="1991821"/>
                  <a:pt x="11161205" y="1991821"/>
                </a:cubicBezTo>
                <a:cubicBezTo>
                  <a:pt x="11159935" y="1991821"/>
                  <a:pt x="11158347" y="1991821"/>
                  <a:pt x="11157395" y="1991821"/>
                </a:cubicBezTo>
                <a:cubicBezTo>
                  <a:pt x="11157395" y="1991821"/>
                  <a:pt x="11157395" y="1991821"/>
                  <a:pt x="11155490" y="1991821"/>
                </a:cubicBezTo>
                <a:cubicBezTo>
                  <a:pt x="11154220" y="1991821"/>
                  <a:pt x="11152632" y="1991821"/>
                  <a:pt x="11151362" y="1991821"/>
                </a:cubicBezTo>
                <a:cubicBezTo>
                  <a:pt x="11151362" y="1991821"/>
                  <a:pt x="11151362" y="1991821"/>
                  <a:pt x="11149457" y="1991821"/>
                </a:cubicBezTo>
                <a:cubicBezTo>
                  <a:pt x="11148187" y="1991821"/>
                  <a:pt x="11147235" y="1991821"/>
                  <a:pt x="11145965" y="1991821"/>
                </a:cubicBezTo>
                <a:cubicBezTo>
                  <a:pt x="11145965" y="1991821"/>
                  <a:pt x="11145965" y="1991821"/>
                  <a:pt x="11143742" y="1991821"/>
                </a:cubicBezTo>
                <a:cubicBezTo>
                  <a:pt x="11142472" y="1992139"/>
                  <a:pt x="11141202" y="1992139"/>
                  <a:pt x="11139932" y="1992139"/>
                </a:cubicBezTo>
                <a:cubicBezTo>
                  <a:pt x="11139932" y="1992139"/>
                  <a:pt x="11139932" y="1992139"/>
                  <a:pt x="11138027" y="1992139"/>
                </a:cubicBezTo>
                <a:cubicBezTo>
                  <a:pt x="11136757" y="1992139"/>
                  <a:pt x="11135169" y="1992139"/>
                  <a:pt x="11134217" y="1992139"/>
                </a:cubicBezTo>
                <a:cubicBezTo>
                  <a:pt x="11134217" y="1992139"/>
                  <a:pt x="11134217" y="1992139"/>
                  <a:pt x="11131994" y="1992139"/>
                </a:cubicBezTo>
                <a:cubicBezTo>
                  <a:pt x="11130724" y="1992139"/>
                  <a:pt x="11129137" y="1992139"/>
                  <a:pt x="11128184" y="1992139"/>
                </a:cubicBezTo>
                <a:cubicBezTo>
                  <a:pt x="11128184" y="1992139"/>
                  <a:pt x="11128184" y="1992139"/>
                  <a:pt x="11126279" y="1992139"/>
                </a:cubicBezTo>
                <a:cubicBezTo>
                  <a:pt x="11125009" y="1992139"/>
                  <a:pt x="11123422" y="1992139"/>
                  <a:pt x="11122469" y="1992139"/>
                </a:cubicBezTo>
                <a:cubicBezTo>
                  <a:pt x="11122469" y="1992139"/>
                  <a:pt x="11122469" y="1992139"/>
                  <a:pt x="11120564" y="1992139"/>
                </a:cubicBezTo>
                <a:cubicBezTo>
                  <a:pt x="11119294" y="1992139"/>
                  <a:pt x="11117707" y="1992139"/>
                  <a:pt x="11116437" y="1992139"/>
                </a:cubicBezTo>
                <a:cubicBezTo>
                  <a:pt x="11116437" y="1992139"/>
                  <a:pt x="11116437" y="1992139"/>
                  <a:pt x="11114532" y="1992456"/>
                </a:cubicBezTo>
                <a:cubicBezTo>
                  <a:pt x="11113579" y="1992456"/>
                  <a:pt x="11111674" y="1992456"/>
                  <a:pt x="11110404" y="1992456"/>
                </a:cubicBezTo>
                <a:cubicBezTo>
                  <a:pt x="11110404" y="1992456"/>
                  <a:pt x="11110404" y="1992456"/>
                  <a:pt x="11108817" y="1992456"/>
                </a:cubicBezTo>
                <a:cubicBezTo>
                  <a:pt x="11107547" y="1992456"/>
                  <a:pt x="11105959" y="1992456"/>
                  <a:pt x="11104372" y="1992456"/>
                </a:cubicBezTo>
                <a:cubicBezTo>
                  <a:pt x="11104372" y="1992456"/>
                  <a:pt x="11104372" y="1992456"/>
                  <a:pt x="11103102" y="1992456"/>
                </a:cubicBezTo>
                <a:cubicBezTo>
                  <a:pt x="11101514" y="1992456"/>
                  <a:pt x="11099926" y="1992456"/>
                  <a:pt x="11098339" y="1992456"/>
                </a:cubicBezTo>
                <a:cubicBezTo>
                  <a:pt x="11098339" y="1992456"/>
                  <a:pt x="11098339" y="1992456"/>
                  <a:pt x="11097386" y="1992456"/>
                </a:cubicBezTo>
                <a:cubicBezTo>
                  <a:pt x="11095799" y="1992456"/>
                  <a:pt x="11094211" y="1992456"/>
                  <a:pt x="11092941" y="1992456"/>
                </a:cubicBezTo>
                <a:cubicBezTo>
                  <a:pt x="11092941" y="1992456"/>
                  <a:pt x="11092941" y="1992456"/>
                  <a:pt x="11091354" y="1992774"/>
                </a:cubicBezTo>
                <a:cubicBezTo>
                  <a:pt x="11090084" y="1992774"/>
                  <a:pt x="11088496" y="1992774"/>
                  <a:pt x="11086909" y="1992774"/>
                </a:cubicBezTo>
                <a:cubicBezTo>
                  <a:pt x="11086909" y="1992774"/>
                  <a:pt x="11086909" y="1992774"/>
                  <a:pt x="11085639" y="1992774"/>
                </a:cubicBezTo>
                <a:cubicBezTo>
                  <a:pt x="11084369" y="1992774"/>
                  <a:pt x="11082781" y="1992774"/>
                  <a:pt x="11081194" y="1992774"/>
                </a:cubicBezTo>
                <a:cubicBezTo>
                  <a:pt x="11081194" y="1992774"/>
                  <a:pt x="11081194" y="1992774"/>
                  <a:pt x="11079924" y="1992774"/>
                </a:cubicBezTo>
                <a:cubicBezTo>
                  <a:pt x="11078336" y="1992774"/>
                  <a:pt x="11076749" y="1992774"/>
                  <a:pt x="11075161" y="1992774"/>
                </a:cubicBezTo>
                <a:cubicBezTo>
                  <a:pt x="11075161" y="1992774"/>
                  <a:pt x="11075161" y="1992774"/>
                  <a:pt x="11074209" y="1992774"/>
                </a:cubicBezTo>
                <a:cubicBezTo>
                  <a:pt x="11072621" y="1992774"/>
                  <a:pt x="11070716" y="1993092"/>
                  <a:pt x="11069446" y="1993092"/>
                </a:cubicBezTo>
                <a:cubicBezTo>
                  <a:pt x="11069446" y="1993092"/>
                  <a:pt x="11069446" y="1993092"/>
                  <a:pt x="11068176" y="1993092"/>
                </a:cubicBezTo>
                <a:cubicBezTo>
                  <a:pt x="11066906" y="1993092"/>
                  <a:pt x="11065001" y="1993092"/>
                  <a:pt x="11063414" y="1993092"/>
                </a:cubicBezTo>
                <a:cubicBezTo>
                  <a:pt x="11063414" y="1993092"/>
                  <a:pt x="11063414" y="1993092"/>
                  <a:pt x="11062461" y="1993092"/>
                </a:cubicBezTo>
                <a:cubicBezTo>
                  <a:pt x="11060556" y="1993092"/>
                  <a:pt x="11059286" y="1993092"/>
                  <a:pt x="11057381" y="1993092"/>
                </a:cubicBezTo>
                <a:cubicBezTo>
                  <a:pt x="11057381" y="1993092"/>
                  <a:pt x="11057381" y="1993092"/>
                  <a:pt x="11056746" y="1993092"/>
                </a:cubicBezTo>
                <a:cubicBezTo>
                  <a:pt x="11054841" y="1993092"/>
                  <a:pt x="11053571" y="1993092"/>
                  <a:pt x="11051666" y="1993409"/>
                </a:cubicBezTo>
                <a:cubicBezTo>
                  <a:pt x="11051666" y="1993409"/>
                  <a:pt x="11051666" y="1993409"/>
                  <a:pt x="11051031" y="1993409"/>
                </a:cubicBezTo>
                <a:cubicBezTo>
                  <a:pt x="11049126" y="1993409"/>
                  <a:pt x="11047538" y="1993409"/>
                  <a:pt x="11045951" y="1993409"/>
                </a:cubicBezTo>
                <a:cubicBezTo>
                  <a:pt x="11045951" y="1993409"/>
                  <a:pt x="11045951" y="1993409"/>
                  <a:pt x="11044998" y="1993409"/>
                </a:cubicBezTo>
                <a:cubicBezTo>
                  <a:pt x="11043411" y="1993409"/>
                  <a:pt x="11041823" y="1993409"/>
                  <a:pt x="11039918" y="1993409"/>
                </a:cubicBezTo>
                <a:cubicBezTo>
                  <a:pt x="11039918" y="1993409"/>
                  <a:pt x="11039918" y="1993409"/>
                  <a:pt x="11039283" y="1993409"/>
                </a:cubicBezTo>
                <a:cubicBezTo>
                  <a:pt x="11037378" y="1993409"/>
                  <a:pt x="11036108" y="1993409"/>
                  <a:pt x="11034203" y="1993727"/>
                </a:cubicBezTo>
                <a:cubicBezTo>
                  <a:pt x="11034203" y="1993727"/>
                  <a:pt x="11034203" y="1993727"/>
                  <a:pt x="11033568" y="1993727"/>
                </a:cubicBezTo>
                <a:cubicBezTo>
                  <a:pt x="11031981" y="1993727"/>
                  <a:pt x="11030076" y="1993727"/>
                  <a:pt x="11028488" y="1993727"/>
                </a:cubicBezTo>
                <a:cubicBezTo>
                  <a:pt x="11028488" y="1993727"/>
                  <a:pt x="11028488" y="1993727"/>
                  <a:pt x="11027853" y="1993727"/>
                </a:cubicBezTo>
                <a:cubicBezTo>
                  <a:pt x="11025631" y="1993727"/>
                  <a:pt x="11024361" y="1993727"/>
                  <a:pt x="11022456" y="1993727"/>
                </a:cubicBezTo>
                <a:cubicBezTo>
                  <a:pt x="11022456" y="1993727"/>
                  <a:pt x="11022456" y="1993727"/>
                  <a:pt x="11021821" y="1993727"/>
                </a:cubicBezTo>
                <a:cubicBezTo>
                  <a:pt x="11019916" y="1993727"/>
                  <a:pt x="11018646" y="1994044"/>
                  <a:pt x="11016741" y="1994044"/>
                </a:cubicBezTo>
                <a:cubicBezTo>
                  <a:pt x="11016741" y="1994044"/>
                  <a:pt x="11016741" y="1994044"/>
                  <a:pt x="11016106" y="1994044"/>
                </a:cubicBezTo>
                <a:cubicBezTo>
                  <a:pt x="11014201" y="1994044"/>
                  <a:pt x="11012613" y="1994044"/>
                  <a:pt x="11010708" y="1994044"/>
                </a:cubicBezTo>
                <a:cubicBezTo>
                  <a:pt x="11010708" y="1994044"/>
                  <a:pt x="11010708" y="1994044"/>
                  <a:pt x="11010390" y="1994044"/>
                </a:cubicBezTo>
                <a:cubicBezTo>
                  <a:pt x="11008485" y="1994044"/>
                  <a:pt x="11006580" y="1994044"/>
                  <a:pt x="11004675" y="1994044"/>
                </a:cubicBezTo>
                <a:cubicBezTo>
                  <a:pt x="11002770" y="1994362"/>
                  <a:pt x="11000865" y="1994362"/>
                  <a:pt x="10998960" y="1994362"/>
                </a:cubicBezTo>
                <a:cubicBezTo>
                  <a:pt x="10998960" y="1994362"/>
                  <a:pt x="10998960" y="1994362"/>
                  <a:pt x="10998643" y="1994362"/>
                </a:cubicBezTo>
                <a:cubicBezTo>
                  <a:pt x="10996738" y="1994362"/>
                  <a:pt x="10995150" y="1994362"/>
                  <a:pt x="10993245" y="1994362"/>
                </a:cubicBezTo>
                <a:cubicBezTo>
                  <a:pt x="10993245" y="1994362"/>
                  <a:pt x="10993245" y="1994362"/>
                  <a:pt x="10992928" y="1994362"/>
                </a:cubicBezTo>
                <a:cubicBezTo>
                  <a:pt x="10623671" y="2002619"/>
                  <a:pt x="10257907" y="2027707"/>
                  <a:pt x="9897223" y="2068039"/>
                </a:cubicBezTo>
                <a:cubicBezTo>
                  <a:pt x="9607342" y="2100749"/>
                  <a:pt x="9320954" y="2143304"/>
                  <a:pt x="9038058" y="2195704"/>
                </a:cubicBezTo>
                <a:cubicBezTo>
                  <a:pt x="8878988" y="2225238"/>
                  <a:pt x="8721507" y="2257630"/>
                  <a:pt x="8564977" y="2293199"/>
                </a:cubicBezTo>
                <a:cubicBezTo>
                  <a:pt x="8421148" y="2325909"/>
                  <a:pt x="8278272" y="2360842"/>
                  <a:pt x="8136348" y="2398633"/>
                </a:cubicBezTo>
                <a:cubicBezTo>
                  <a:pt x="7992836" y="2436742"/>
                  <a:pt x="7850594" y="2477391"/>
                  <a:pt x="7708988" y="2520581"/>
                </a:cubicBezTo>
                <a:cubicBezTo>
                  <a:pt x="7549601" y="2569170"/>
                  <a:pt x="7391802" y="2620934"/>
                  <a:pt x="7235590" y="2675875"/>
                </a:cubicBezTo>
                <a:cubicBezTo>
                  <a:pt x="7083823" y="2729227"/>
                  <a:pt x="6933644" y="2785120"/>
                  <a:pt x="6784735" y="2844189"/>
                </a:cubicBezTo>
                <a:cubicBezTo>
                  <a:pt x="6677418" y="2887061"/>
                  <a:pt x="6570420" y="2930886"/>
                  <a:pt x="6464373" y="2976617"/>
                </a:cubicBezTo>
                <a:cubicBezTo>
                  <a:pt x="6344992" y="3028064"/>
                  <a:pt x="6226246" y="3081416"/>
                  <a:pt x="6108769" y="3136356"/>
                </a:cubicBezTo>
                <a:cubicBezTo>
                  <a:pt x="5957003" y="3207493"/>
                  <a:pt x="5806507" y="3281805"/>
                  <a:pt x="5658232" y="3358975"/>
                </a:cubicBezTo>
                <a:cubicBezTo>
                  <a:pt x="5582666" y="3398354"/>
                  <a:pt x="5507735" y="3438369"/>
                  <a:pt x="5433122" y="3479018"/>
                </a:cubicBezTo>
                <a:cubicBezTo>
                  <a:pt x="5325805" y="3538087"/>
                  <a:pt x="5219442" y="3598108"/>
                  <a:pt x="5114031" y="3660035"/>
                </a:cubicBezTo>
                <a:cubicBezTo>
                  <a:pt x="5070216" y="3685758"/>
                  <a:pt x="5026399" y="3711799"/>
                  <a:pt x="4982901" y="3738158"/>
                </a:cubicBezTo>
                <a:cubicBezTo>
                  <a:pt x="4902256" y="3786747"/>
                  <a:pt x="4822562" y="3836288"/>
                  <a:pt x="4743187" y="3886782"/>
                </a:cubicBezTo>
                <a:cubicBezTo>
                  <a:pt x="4672383" y="3931878"/>
                  <a:pt x="4601580" y="3977608"/>
                  <a:pt x="4531729" y="4024292"/>
                </a:cubicBezTo>
                <a:cubicBezTo>
                  <a:pt x="4465371" y="4068434"/>
                  <a:pt x="4399330" y="4113530"/>
                  <a:pt x="4333925" y="4158943"/>
                </a:cubicBezTo>
                <a:cubicBezTo>
                  <a:pt x="4114847" y="3935689"/>
                  <a:pt x="3809726" y="3796909"/>
                  <a:pt x="3472219" y="3796909"/>
                </a:cubicBezTo>
                <a:cubicBezTo>
                  <a:pt x="2805779" y="3796909"/>
                  <a:pt x="2265388" y="4337419"/>
                  <a:pt x="2265388" y="5004006"/>
                </a:cubicBezTo>
                <a:cubicBezTo>
                  <a:pt x="2265388" y="5272038"/>
                  <a:pt x="2352701" y="5519746"/>
                  <a:pt x="2500340" y="5719817"/>
                </a:cubicBezTo>
                <a:cubicBezTo>
                  <a:pt x="2425092" y="5797940"/>
                  <a:pt x="2351114" y="5877016"/>
                  <a:pt x="2277771" y="5957044"/>
                </a:cubicBezTo>
                <a:cubicBezTo>
                  <a:pt x="2201570" y="6040566"/>
                  <a:pt x="2126639" y="6124723"/>
                  <a:pt x="2052660" y="6210150"/>
                </a:cubicBezTo>
                <a:cubicBezTo>
                  <a:pt x="1976460" y="6298436"/>
                  <a:pt x="1901211" y="6387992"/>
                  <a:pt x="1827233" y="6478500"/>
                </a:cubicBezTo>
                <a:cubicBezTo>
                  <a:pt x="1750397" y="6572819"/>
                  <a:pt x="1675148" y="6667774"/>
                  <a:pt x="1601170" y="6764316"/>
                </a:cubicBezTo>
                <a:cubicBezTo>
                  <a:pt x="1582120" y="6789087"/>
                  <a:pt x="1563070" y="6814175"/>
                  <a:pt x="1544019" y="6839264"/>
                </a:cubicBezTo>
                <a:lnTo>
                  <a:pt x="1529971" y="6857999"/>
                </a:lnTo>
                <a:lnTo>
                  <a:pt x="0" y="6857999"/>
                </a:lnTo>
                <a:close/>
              </a:path>
            </a:pathLst>
          </a:custGeom>
        </p:spPr>
        <p:txBody>
          <a:bodyPr wrap="square">
            <a:noAutofit/>
          </a:bodyPr>
          <a:lstStyle>
            <a:lvl1pPr marL="0" indent="0">
              <a:buFontTx/>
              <a:buNone/>
              <a:defRPr/>
            </a:lvl1pPr>
          </a:lstStyle>
          <a:p>
            <a:r>
              <a:rPr lang="nl-NL" dirty="0"/>
              <a:t>[afbeelding]</a:t>
            </a:r>
          </a:p>
        </p:txBody>
      </p:sp>
      <p:sp>
        <p:nvSpPr>
          <p:cNvPr id="17" name="Text Placeholder 16 (PHJU)">
            <a:extLst>
              <a:ext uri="{FF2B5EF4-FFF2-40B4-BE49-F238E27FC236}">
                <a16:creationId xmlns:a16="http://schemas.microsoft.com/office/drawing/2014/main" id="{150DD0F7-3DE1-417E-B126-0B59AC27BA31}"/>
              </a:ext>
            </a:extLst>
          </p:cNvPr>
          <p:cNvSpPr>
            <a:spLocks noGrp="1" noSelect="1"/>
          </p:cNvSpPr>
          <p:nvPr>
            <p:ph type="body" sz="quarter" idx="1001" hasCustomPrompt="1"/>
            <p:custDataLst>
              <p:custData r:id="rId1"/>
            </p:custDataLst>
          </p:nvPr>
        </p:nvSpPr>
        <p:spPr bwMode="gray">
          <a:xfrm>
            <a:off x="1143000" y="5302080"/>
            <a:ext cx="1359000" cy="1557360"/>
          </a:xfrm>
          <a:custGeom>
            <a:avLst/>
            <a:gdLst>
              <a:gd name="connsiteX0" fmla="*/ 1161460 w 1359000"/>
              <a:gd name="connsiteY0" fmla="*/ 0 h 1557360"/>
              <a:gd name="connsiteX1" fmla="*/ 1359000 w 1359000"/>
              <a:gd name="connsiteY1" fmla="*/ 417139 h 1557360"/>
              <a:gd name="connsiteX2" fmla="*/ 1136728 w 1359000"/>
              <a:gd name="connsiteY2" fmla="*/ 654142 h 1557360"/>
              <a:gd name="connsiteX3" fmla="*/ 911919 w 1359000"/>
              <a:gd name="connsiteY3" fmla="*/ 907666 h 1557360"/>
              <a:gd name="connsiteX4" fmla="*/ 686793 w 1359000"/>
              <a:gd name="connsiteY4" fmla="*/ 1176122 h 1557360"/>
              <a:gd name="connsiteX5" fmla="*/ 461033 w 1359000"/>
              <a:gd name="connsiteY5" fmla="*/ 1462051 h 1557360"/>
              <a:gd name="connsiteX6" fmla="*/ 403959 w 1359000"/>
              <a:gd name="connsiteY6" fmla="*/ 1536710 h 1557360"/>
              <a:gd name="connsiteX7" fmla="*/ 388739 w 1359000"/>
              <a:gd name="connsiteY7" fmla="*/ 1557360 h 1557360"/>
              <a:gd name="connsiteX8" fmla="*/ 387980 w 1359000"/>
              <a:gd name="connsiteY8" fmla="*/ 1557360 h 1557360"/>
              <a:gd name="connsiteX9" fmla="*/ 382665 w 1359000"/>
              <a:gd name="connsiteY9" fmla="*/ 1557360 h 1557360"/>
              <a:gd name="connsiteX10" fmla="*/ 368239 w 1359000"/>
              <a:gd name="connsiteY10" fmla="*/ 1557360 h 1557360"/>
              <a:gd name="connsiteX11" fmla="*/ 340146 w 1359000"/>
              <a:gd name="connsiteY11" fmla="*/ 1557360 h 1557360"/>
              <a:gd name="connsiteX12" fmla="*/ 293832 w 1359000"/>
              <a:gd name="connsiteY12" fmla="*/ 1557360 h 1557360"/>
              <a:gd name="connsiteX13" fmla="*/ 224740 w 1359000"/>
              <a:gd name="connsiteY13" fmla="*/ 1557360 h 1557360"/>
              <a:gd name="connsiteX14" fmla="*/ 180228 w 1359000"/>
              <a:gd name="connsiteY14" fmla="*/ 1557360 h 1557360"/>
              <a:gd name="connsiteX15" fmla="*/ 128314 w 1359000"/>
              <a:gd name="connsiteY15" fmla="*/ 1557360 h 1557360"/>
              <a:gd name="connsiteX16" fmla="*/ 68428 w 1359000"/>
              <a:gd name="connsiteY16" fmla="*/ 1557360 h 1557360"/>
              <a:gd name="connsiteX17" fmla="*/ 0 w 1359000"/>
              <a:gd name="connsiteY17" fmla="*/ 1557360 h 1557360"/>
              <a:gd name="connsiteX18" fmla="*/ 13000 w 1359000"/>
              <a:gd name="connsiteY18" fmla="*/ 1536710 h 1557360"/>
              <a:gd name="connsiteX19" fmla="*/ 234638 w 1359000"/>
              <a:gd name="connsiteY19" fmla="*/ 1198678 h 1557360"/>
              <a:gd name="connsiteX20" fmla="*/ 236224 w 1359000"/>
              <a:gd name="connsiteY20" fmla="*/ 1196137 h 1557360"/>
              <a:gd name="connsiteX21" fmla="*/ 239078 w 1359000"/>
              <a:gd name="connsiteY21" fmla="*/ 1192006 h 1557360"/>
              <a:gd name="connsiteX22" fmla="*/ 459447 w 1359000"/>
              <a:gd name="connsiteY22" fmla="*/ 878438 h 1557360"/>
              <a:gd name="connsiteX23" fmla="*/ 459447 w 1359000"/>
              <a:gd name="connsiteY23" fmla="*/ 878120 h 1557360"/>
              <a:gd name="connsiteX24" fmla="*/ 461984 w 1359000"/>
              <a:gd name="connsiteY24" fmla="*/ 875261 h 1557360"/>
              <a:gd name="connsiteX25" fmla="*/ 464204 w 1359000"/>
              <a:gd name="connsiteY25" fmla="*/ 872084 h 1557360"/>
              <a:gd name="connsiteX26" fmla="*/ 684573 w 1359000"/>
              <a:gd name="connsiteY26" fmla="*/ 578212 h 1557360"/>
              <a:gd name="connsiteX27" fmla="*/ 686793 w 1359000"/>
              <a:gd name="connsiteY27" fmla="*/ 575353 h 1557360"/>
              <a:gd name="connsiteX28" fmla="*/ 689012 w 1359000"/>
              <a:gd name="connsiteY28" fmla="*/ 572494 h 1557360"/>
              <a:gd name="connsiteX29" fmla="*/ 909699 w 1359000"/>
              <a:gd name="connsiteY29" fmla="*/ 296413 h 1557360"/>
              <a:gd name="connsiteX30" fmla="*/ 911919 w 1359000"/>
              <a:gd name="connsiteY30" fmla="*/ 293554 h 1557360"/>
              <a:gd name="connsiteX31" fmla="*/ 914138 w 1359000"/>
              <a:gd name="connsiteY31" fmla="*/ 290695 h 1557360"/>
              <a:gd name="connsiteX32" fmla="*/ 914138 w 1359000"/>
              <a:gd name="connsiteY32" fmla="*/ 291012 h 1557360"/>
              <a:gd name="connsiteX33" fmla="*/ 1134508 w 1359000"/>
              <a:gd name="connsiteY33" fmla="*/ 30499 h 1557360"/>
              <a:gd name="connsiteX34" fmla="*/ 1136728 w 1359000"/>
              <a:gd name="connsiteY34" fmla="*/ 27958 h 1557360"/>
              <a:gd name="connsiteX35" fmla="*/ 1139265 w 1359000"/>
              <a:gd name="connsiteY35" fmla="*/ 25416 h 1557360"/>
              <a:gd name="connsiteX36" fmla="*/ 1161460 w 1359000"/>
              <a:gd name="connsiteY36" fmla="*/ 0 h 1557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359000" h="1557360">
                <a:moveTo>
                  <a:pt x="1161460" y="0"/>
                </a:moveTo>
                <a:cubicBezTo>
                  <a:pt x="1200461" y="152813"/>
                  <a:pt x="1268316" y="293872"/>
                  <a:pt x="1359000" y="417139"/>
                </a:cubicBezTo>
                <a:cubicBezTo>
                  <a:pt x="1283852" y="495293"/>
                  <a:pt x="1209973" y="574082"/>
                  <a:pt x="1136728" y="654142"/>
                </a:cubicBezTo>
                <a:cubicBezTo>
                  <a:pt x="1060629" y="737697"/>
                  <a:pt x="985798" y="821887"/>
                  <a:pt x="911919" y="907666"/>
                </a:cubicBezTo>
                <a:cubicBezTo>
                  <a:pt x="835820" y="995986"/>
                  <a:pt x="760672" y="1085577"/>
                  <a:pt x="686793" y="1176122"/>
                </a:cubicBezTo>
                <a:cubicBezTo>
                  <a:pt x="610060" y="1270160"/>
                  <a:pt x="534912" y="1365470"/>
                  <a:pt x="461033" y="1462051"/>
                </a:cubicBezTo>
                <a:cubicBezTo>
                  <a:pt x="442008" y="1486831"/>
                  <a:pt x="422983" y="1511929"/>
                  <a:pt x="403959" y="1536710"/>
                </a:cubicBezTo>
                <a:cubicBezTo>
                  <a:pt x="399202" y="1543064"/>
                  <a:pt x="393495" y="1551324"/>
                  <a:pt x="388739" y="1557360"/>
                </a:cubicBezTo>
                <a:lnTo>
                  <a:pt x="387980" y="1557360"/>
                </a:lnTo>
                <a:lnTo>
                  <a:pt x="382665" y="1557360"/>
                </a:lnTo>
                <a:lnTo>
                  <a:pt x="368239" y="1557360"/>
                </a:lnTo>
                <a:lnTo>
                  <a:pt x="340146" y="1557360"/>
                </a:lnTo>
                <a:lnTo>
                  <a:pt x="293832" y="1557360"/>
                </a:lnTo>
                <a:lnTo>
                  <a:pt x="224740" y="1557360"/>
                </a:lnTo>
                <a:lnTo>
                  <a:pt x="180228" y="1557360"/>
                </a:lnTo>
                <a:lnTo>
                  <a:pt x="128314" y="1557360"/>
                </a:lnTo>
                <a:lnTo>
                  <a:pt x="68428" y="1557360"/>
                </a:lnTo>
                <a:lnTo>
                  <a:pt x="0" y="1557360"/>
                </a:lnTo>
                <a:cubicBezTo>
                  <a:pt x="4122" y="1551324"/>
                  <a:pt x="9195" y="1543064"/>
                  <a:pt x="13000" y="1536710"/>
                </a:cubicBezTo>
                <a:cubicBezTo>
                  <a:pt x="84977" y="1422656"/>
                  <a:pt x="158857" y="1310190"/>
                  <a:pt x="234638" y="1198678"/>
                </a:cubicBezTo>
                <a:cubicBezTo>
                  <a:pt x="234956" y="1197725"/>
                  <a:pt x="235590" y="1197090"/>
                  <a:pt x="236224" y="1196137"/>
                </a:cubicBezTo>
                <a:cubicBezTo>
                  <a:pt x="237175" y="1194866"/>
                  <a:pt x="238126" y="1193277"/>
                  <a:pt x="239078" y="1192006"/>
                </a:cubicBezTo>
                <a:cubicBezTo>
                  <a:pt x="311054" y="1086213"/>
                  <a:pt x="384300" y="981690"/>
                  <a:pt x="459447" y="878438"/>
                </a:cubicBezTo>
                <a:cubicBezTo>
                  <a:pt x="459447" y="878438"/>
                  <a:pt x="459447" y="878438"/>
                  <a:pt x="459447" y="878120"/>
                </a:cubicBezTo>
                <a:cubicBezTo>
                  <a:pt x="460399" y="877167"/>
                  <a:pt x="461033" y="876214"/>
                  <a:pt x="461984" y="875261"/>
                </a:cubicBezTo>
                <a:cubicBezTo>
                  <a:pt x="462618" y="873990"/>
                  <a:pt x="463252" y="873037"/>
                  <a:pt x="464204" y="872084"/>
                </a:cubicBezTo>
                <a:cubicBezTo>
                  <a:pt x="536180" y="773279"/>
                  <a:pt x="609743" y="675110"/>
                  <a:pt x="684573" y="578212"/>
                </a:cubicBezTo>
                <a:cubicBezTo>
                  <a:pt x="685208" y="577259"/>
                  <a:pt x="686159" y="576306"/>
                  <a:pt x="686793" y="575353"/>
                </a:cubicBezTo>
                <a:cubicBezTo>
                  <a:pt x="687744" y="574400"/>
                  <a:pt x="688378" y="573447"/>
                  <a:pt x="689012" y="572494"/>
                </a:cubicBezTo>
                <a:cubicBezTo>
                  <a:pt x="761306" y="479408"/>
                  <a:pt x="834869" y="387275"/>
                  <a:pt x="909699" y="296413"/>
                </a:cubicBezTo>
                <a:cubicBezTo>
                  <a:pt x="910334" y="295460"/>
                  <a:pt x="910968" y="294507"/>
                  <a:pt x="911919" y="293554"/>
                </a:cubicBezTo>
                <a:cubicBezTo>
                  <a:pt x="912553" y="292601"/>
                  <a:pt x="913504" y="291648"/>
                  <a:pt x="914138" y="290695"/>
                </a:cubicBezTo>
                <a:cubicBezTo>
                  <a:pt x="914138" y="290695"/>
                  <a:pt x="914138" y="290695"/>
                  <a:pt x="914138" y="291012"/>
                </a:cubicBezTo>
                <a:cubicBezTo>
                  <a:pt x="986432" y="203010"/>
                  <a:pt x="1059995" y="116278"/>
                  <a:pt x="1134508" y="30499"/>
                </a:cubicBezTo>
                <a:cubicBezTo>
                  <a:pt x="1135460" y="29546"/>
                  <a:pt x="1136094" y="28911"/>
                  <a:pt x="1136728" y="27958"/>
                </a:cubicBezTo>
                <a:cubicBezTo>
                  <a:pt x="1137679" y="27005"/>
                  <a:pt x="1138313" y="26369"/>
                  <a:pt x="1139265" y="25416"/>
                </a:cubicBezTo>
                <a:cubicBezTo>
                  <a:pt x="1146557" y="16838"/>
                  <a:pt x="1154167" y="8578"/>
                  <a:pt x="1161460" y="0"/>
                </a:cubicBezTo>
                <a:close/>
              </a:path>
            </a:pathLst>
          </a:custGeom>
          <a:solidFill>
            <a:srgbClr val="28B4AC">
              <a:alpha val="50000"/>
            </a:srgbClr>
          </a:solidFill>
        </p:spPr>
        <p:txBody>
          <a:bodyPr wrap="square">
            <a:noAutofit/>
          </a:bodyPr>
          <a:lstStyle>
            <a:lvl1pPr marL="0" indent="0" algn="l" defTabSz="1088502" rtl="0" eaLnBrk="1" latinLnBrk="0" hangingPunct="1">
              <a:lnSpc>
                <a:spcPct val="120000"/>
              </a:lnSpc>
              <a:spcBef>
                <a:spcPts val="0"/>
              </a:spcBef>
              <a:buFont typeface="Arial" pitchFamily="34" charset="0"/>
              <a:buNone/>
              <a:defRPr/>
            </a:lvl1pPr>
            <a:lvl2pPr marL="324000" indent="0" algn="l" defTabSz="1088502" rtl="0" eaLnBrk="1" latinLnBrk="0" hangingPunct="1">
              <a:lnSpc>
                <a:spcPct val="120000"/>
              </a:lnSpc>
              <a:spcBef>
                <a:spcPts val="0"/>
              </a:spcBef>
              <a:buFont typeface="Arial" pitchFamily="34" charset="0"/>
              <a:buNone/>
              <a:defRPr/>
            </a:lvl2pPr>
            <a:lvl3pPr marL="648000" indent="0" algn="l" defTabSz="1088502" rtl="0" eaLnBrk="1" latinLnBrk="0" hangingPunct="1">
              <a:lnSpc>
                <a:spcPct val="120000"/>
              </a:lnSpc>
              <a:spcBef>
                <a:spcPts val="0"/>
              </a:spcBef>
              <a:buFont typeface="Arial" pitchFamily="34" charset="0"/>
              <a:buNone/>
              <a:defRPr/>
            </a:lvl3pPr>
            <a:lvl4pPr algn="l" defTabSz="1088502" rtl="0" eaLnBrk="1" latinLnBrk="0" hangingPunct="1">
              <a:lnSpc>
                <a:spcPct val="120000"/>
              </a:lnSpc>
              <a:spcBef>
                <a:spcPts val="0"/>
              </a:spcBef>
              <a:buFont typeface="Arial" pitchFamily="34" charset="0"/>
              <a:buNone/>
              <a:defRPr/>
            </a:lvl4pPr>
            <a:lvl5pPr algn="l" defTabSz="1088502" rtl="0" eaLnBrk="1" latinLnBrk="0" hangingPunct="1">
              <a:lnSpc>
                <a:spcPct val="120000"/>
              </a:lnSpc>
              <a:spcBef>
                <a:spcPts val="0"/>
              </a:spcBef>
              <a:buFont typeface="Arial" pitchFamily="34" charset="0"/>
              <a:buNone/>
              <a:defRPr/>
            </a:lvl5pPr>
          </a:lstStyle>
          <a:p>
            <a:pPr marL="0" lvl="0" indent="0" algn="l" defTabSz="1088502" rtl="0" eaLnBrk="1" latinLnBrk="0" hangingPunct="1">
              <a:lnSpc>
                <a:spcPct val="120000"/>
              </a:lnSpc>
              <a:spcBef>
                <a:spcPts val="0"/>
              </a:spcBef>
              <a:buFont typeface="Arial" pitchFamily="34" charset="0"/>
              <a:buNone/>
            </a:pPr>
            <a:r>
              <a:rPr lang="nl-NL" dirty="0"/>
              <a:t> </a:t>
            </a:r>
          </a:p>
        </p:txBody>
      </p:sp>
      <p:sp>
        <p:nvSpPr>
          <p:cNvPr id="26" name="Text Placeholder 25 (PHJU)">
            <a:extLst>
              <a:ext uri="{FF2B5EF4-FFF2-40B4-BE49-F238E27FC236}">
                <a16:creationId xmlns:a16="http://schemas.microsoft.com/office/drawing/2014/main" id="{81163D48-13CD-4B3C-A00F-5C831A916877}"/>
              </a:ext>
            </a:extLst>
          </p:cNvPr>
          <p:cNvSpPr txBox="1">
            <a:spLocks noGrp="1" noSelect="1"/>
          </p:cNvSpPr>
          <p:nvPr>
            <p:ph type="body" idx="1000" hasCustomPrompt="1"/>
            <p:custDataLst>
              <p:custData r:id="rId2"/>
            </p:custDataLst>
          </p:nvPr>
        </p:nvSpPr>
        <p:spPr bwMode="gray">
          <a:xfrm>
            <a:off x="3831806" y="2507860"/>
            <a:ext cx="2062219" cy="1647747"/>
          </a:xfrm>
          <a:custGeom>
            <a:avLst/>
            <a:gdLst>
              <a:gd name="connsiteX0" fmla="*/ 2062219 w 2062219"/>
              <a:gd name="connsiteY0" fmla="*/ 0 h 1647747"/>
              <a:gd name="connsiteX1" fmla="*/ 2062219 w 2062219"/>
              <a:gd name="connsiteY1" fmla="*/ 734709 h 1647747"/>
              <a:gd name="connsiteX2" fmla="*/ 1827447 w 2062219"/>
              <a:gd name="connsiteY2" fmla="*/ 850785 h 1647747"/>
              <a:gd name="connsiteX3" fmla="*/ 1602454 w 2062219"/>
              <a:gd name="connsiteY3" fmla="*/ 970839 h 1647747"/>
              <a:gd name="connsiteX4" fmla="*/ 1283528 w 2062219"/>
              <a:gd name="connsiteY4" fmla="*/ 1151873 h 1647747"/>
              <a:gd name="connsiteX5" fmla="*/ 1152467 w 2062219"/>
              <a:gd name="connsiteY5" fmla="*/ 1230004 h 1647747"/>
              <a:gd name="connsiteX6" fmla="*/ 912876 w 2062219"/>
              <a:gd name="connsiteY6" fmla="*/ 1378642 h 1647747"/>
              <a:gd name="connsiteX7" fmla="*/ 701528 w 2062219"/>
              <a:gd name="connsiteY7" fmla="*/ 1516164 h 1647747"/>
              <a:gd name="connsiteX8" fmla="*/ 508349 w 2062219"/>
              <a:gd name="connsiteY8" fmla="*/ 1647747 h 1647747"/>
              <a:gd name="connsiteX9" fmla="*/ 400799 w 2062219"/>
              <a:gd name="connsiteY9" fmla="*/ 1550732 h 1647747"/>
              <a:gd name="connsiteX10" fmla="*/ 143226 w 2062219"/>
              <a:gd name="connsiteY10" fmla="*/ 1393957 h 1647747"/>
              <a:gd name="connsiteX11" fmla="*/ 0 w 2062219"/>
              <a:gd name="connsiteY11" fmla="*/ 1340513 h 1647747"/>
              <a:gd name="connsiteX12" fmla="*/ 0 w 2062219"/>
              <a:gd name="connsiteY12" fmla="*/ 1340349 h 1647747"/>
              <a:gd name="connsiteX13" fmla="*/ 31913 w 2062219"/>
              <a:gd name="connsiteY13" fmla="*/ 1314735 h 1647747"/>
              <a:gd name="connsiteX14" fmla="*/ 33817 w 2062219"/>
              <a:gd name="connsiteY14" fmla="*/ 1312830 h 1647747"/>
              <a:gd name="connsiteX15" fmla="*/ 36356 w 2062219"/>
              <a:gd name="connsiteY15" fmla="*/ 1311242 h 1647747"/>
              <a:gd name="connsiteX16" fmla="*/ 482241 w 2062219"/>
              <a:gd name="connsiteY16" fmla="*/ 971091 h 1647747"/>
              <a:gd name="connsiteX17" fmla="*/ 484779 w 2062219"/>
              <a:gd name="connsiteY17" fmla="*/ 969186 h 1647747"/>
              <a:gd name="connsiteX18" fmla="*/ 486684 w 2062219"/>
              <a:gd name="connsiteY18" fmla="*/ 967598 h 1647747"/>
              <a:gd name="connsiteX19" fmla="*/ 486684 w 2062219"/>
              <a:gd name="connsiteY19" fmla="*/ 967915 h 1647747"/>
              <a:gd name="connsiteX20" fmla="*/ 707563 w 2062219"/>
              <a:gd name="connsiteY20" fmla="*/ 811020 h 1647747"/>
              <a:gd name="connsiteX21" fmla="*/ 709467 w 2062219"/>
              <a:gd name="connsiteY21" fmla="*/ 809750 h 1647747"/>
              <a:gd name="connsiteX22" fmla="*/ 712006 w 2062219"/>
              <a:gd name="connsiteY22" fmla="*/ 808162 h 1647747"/>
              <a:gd name="connsiteX23" fmla="*/ 1157890 w 2062219"/>
              <a:gd name="connsiteY23" fmla="*/ 513428 h 1647747"/>
              <a:gd name="connsiteX24" fmla="*/ 1160429 w 2062219"/>
              <a:gd name="connsiteY24" fmla="*/ 511840 h 1647747"/>
              <a:gd name="connsiteX25" fmla="*/ 1162333 w 2062219"/>
              <a:gd name="connsiteY25" fmla="*/ 510570 h 1647747"/>
              <a:gd name="connsiteX26" fmla="*/ 1608535 w 2062219"/>
              <a:gd name="connsiteY26" fmla="*/ 243468 h 1647747"/>
              <a:gd name="connsiteX27" fmla="*/ 1610757 w 2062219"/>
              <a:gd name="connsiteY27" fmla="*/ 242197 h 1647747"/>
              <a:gd name="connsiteX28" fmla="*/ 1612978 w 2062219"/>
              <a:gd name="connsiteY28" fmla="*/ 240927 h 1647747"/>
              <a:gd name="connsiteX29" fmla="*/ 1833540 w 2062219"/>
              <a:gd name="connsiteY29" fmla="*/ 118015 h 1647747"/>
              <a:gd name="connsiteX30" fmla="*/ 1835762 w 2062219"/>
              <a:gd name="connsiteY30" fmla="*/ 116745 h 1647747"/>
              <a:gd name="connsiteX31" fmla="*/ 1838300 w 2062219"/>
              <a:gd name="connsiteY31" fmla="*/ 115475 h 1647747"/>
              <a:gd name="connsiteX32" fmla="*/ 2062219 w 2062219"/>
              <a:gd name="connsiteY32" fmla="*/ 0 h 1647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062219" h="1647747">
                <a:moveTo>
                  <a:pt x="2062219" y="0"/>
                </a:moveTo>
                <a:lnTo>
                  <a:pt x="2062219" y="734709"/>
                </a:lnTo>
                <a:lnTo>
                  <a:pt x="1827447" y="850785"/>
                </a:lnTo>
                <a:cubicBezTo>
                  <a:pt x="1751921" y="890168"/>
                  <a:pt x="1677029" y="930186"/>
                  <a:pt x="1602454" y="970839"/>
                </a:cubicBezTo>
                <a:cubicBezTo>
                  <a:pt x="1495193" y="1029913"/>
                  <a:pt x="1388885" y="1089940"/>
                  <a:pt x="1283528" y="1151873"/>
                </a:cubicBezTo>
                <a:cubicBezTo>
                  <a:pt x="1239735" y="1177599"/>
                  <a:pt x="1195942" y="1203642"/>
                  <a:pt x="1152467" y="1230004"/>
                </a:cubicBezTo>
                <a:cubicBezTo>
                  <a:pt x="1071863" y="1278597"/>
                  <a:pt x="992211" y="1328143"/>
                  <a:pt x="912876" y="1378642"/>
                </a:cubicBezTo>
                <a:cubicBezTo>
                  <a:pt x="842109" y="1423742"/>
                  <a:pt x="771342" y="1469477"/>
                  <a:pt x="701528" y="1516164"/>
                </a:cubicBezTo>
                <a:lnTo>
                  <a:pt x="508349" y="1647747"/>
                </a:lnTo>
                <a:lnTo>
                  <a:pt x="400799" y="1550732"/>
                </a:lnTo>
                <a:cubicBezTo>
                  <a:pt x="322293" y="1488284"/>
                  <a:pt x="235854" y="1435443"/>
                  <a:pt x="143226" y="1393957"/>
                </a:cubicBezTo>
                <a:lnTo>
                  <a:pt x="0" y="1340513"/>
                </a:lnTo>
                <a:lnTo>
                  <a:pt x="0" y="1340349"/>
                </a:lnTo>
                <a:lnTo>
                  <a:pt x="31913" y="1314735"/>
                </a:lnTo>
                <a:cubicBezTo>
                  <a:pt x="32548" y="1314100"/>
                  <a:pt x="33182" y="1313465"/>
                  <a:pt x="33817" y="1312830"/>
                </a:cubicBezTo>
                <a:cubicBezTo>
                  <a:pt x="34769" y="1312512"/>
                  <a:pt x="35404" y="1311877"/>
                  <a:pt x="36356" y="1311242"/>
                </a:cubicBezTo>
                <a:cubicBezTo>
                  <a:pt x="182022" y="1194365"/>
                  <a:pt x="330862" y="1080981"/>
                  <a:pt x="482241" y="971091"/>
                </a:cubicBezTo>
                <a:cubicBezTo>
                  <a:pt x="483193" y="970456"/>
                  <a:pt x="483827" y="969821"/>
                  <a:pt x="484779" y="969186"/>
                </a:cubicBezTo>
                <a:cubicBezTo>
                  <a:pt x="485414" y="968868"/>
                  <a:pt x="486049" y="968233"/>
                  <a:pt x="486684" y="967598"/>
                </a:cubicBezTo>
                <a:cubicBezTo>
                  <a:pt x="486684" y="967598"/>
                  <a:pt x="486684" y="967598"/>
                  <a:pt x="486684" y="967915"/>
                </a:cubicBezTo>
                <a:cubicBezTo>
                  <a:pt x="559675" y="914876"/>
                  <a:pt x="633302" y="862472"/>
                  <a:pt x="707563" y="811020"/>
                </a:cubicBezTo>
                <a:cubicBezTo>
                  <a:pt x="708198" y="810703"/>
                  <a:pt x="708832" y="810068"/>
                  <a:pt x="709467" y="809750"/>
                </a:cubicBezTo>
                <a:cubicBezTo>
                  <a:pt x="710419" y="809115"/>
                  <a:pt x="711054" y="808480"/>
                  <a:pt x="712006" y="808162"/>
                </a:cubicBezTo>
                <a:cubicBezTo>
                  <a:pt x="858307" y="706847"/>
                  <a:pt x="1007146" y="608391"/>
                  <a:pt x="1157890" y="513428"/>
                </a:cubicBezTo>
                <a:cubicBezTo>
                  <a:pt x="1158842" y="513111"/>
                  <a:pt x="1159794" y="512476"/>
                  <a:pt x="1160429" y="511840"/>
                </a:cubicBezTo>
                <a:cubicBezTo>
                  <a:pt x="1161064" y="511523"/>
                  <a:pt x="1161699" y="511205"/>
                  <a:pt x="1162333" y="510570"/>
                </a:cubicBezTo>
                <a:cubicBezTo>
                  <a:pt x="1308951" y="418783"/>
                  <a:pt x="1457791" y="329220"/>
                  <a:pt x="1608535" y="243468"/>
                </a:cubicBezTo>
                <a:cubicBezTo>
                  <a:pt x="1609170" y="242833"/>
                  <a:pt x="1609804" y="242515"/>
                  <a:pt x="1610757" y="242197"/>
                </a:cubicBezTo>
                <a:cubicBezTo>
                  <a:pt x="1611391" y="241562"/>
                  <a:pt x="1612026" y="241245"/>
                  <a:pt x="1612978" y="240927"/>
                </a:cubicBezTo>
                <a:cubicBezTo>
                  <a:pt x="1685970" y="199004"/>
                  <a:pt x="1759596" y="158351"/>
                  <a:pt x="1833540" y="118015"/>
                </a:cubicBezTo>
                <a:cubicBezTo>
                  <a:pt x="1834492" y="117698"/>
                  <a:pt x="1835127" y="117380"/>
                  <a:pt x="1835762" y="116745"/>
                </a:cubicBezTo>
                <a:cubicBezTo>
                  <a:pt x="1836714" y="116427"/>
                  <a:pt x="1837348" y="116110"/>
                  <a:pt x="1838300" y="115475"/>
                </a:cubicBezTo>
                <a:lnTo>
                  <a:pt x="2062219" y="0"/>
                </a:lnTo>
                <a:close/>
              </a:path>
            </a:pathLst>
          </a:custGeom>
          <a:solidFill>
            <a:srgbClr val="28B4AC">
              <a:alpha val="50000"/>
            </a:srgbClr>
          </a:solidFill>
        </p:spPr>
        <p:txBody>
          <a:bodyPr vert="horz" wrap="square" lIns="0" tIns="0" rIns="0" bIns="0" rtlCol="0">
            <a:noAutofit/>
          </a:bodyPr>
          <a:lstStyle>
            <a:lvl1pPr marL="0" indent="0" algn="l" defTabSz="1088502" rtl="0" eaLnBrk="1" latinLnBrk="0" hangingPunct="1">
              <a:lnSpc>
                <a:spcPct val="120000"/>
              </a:lnSpc>
              <a:spcBef>
                <a:spcPts val="0"/>
              </a:spcBef>
              <a:buFont typeface="Arial" pitchFamily="34" charset="0"/>
              <a:buNone/>
              <a:defRPr sz="2300" b="0" kern="1200" baseline="0">
                <a:solidFill>
                  <a:schemeClr val="tx1"/>
                </a:solidFill>
                <a:latin typeface="+mn-lt"/>
                <a:ea typeface="+mn-ea"/>
                <a:cs typeface="+mn-cs"/>
              </a:defRPr>
            </a:lvl1pPr>
            <a:lvl2pPr marL="648000" indent="-324000" algn="l" defTabSz="1088502" rtl="0" eaLnBrk="1" latinLnBrk="0" hangingPunct="1">
              <a:lnSpc>
                <a:spcPct val="120000"/>
              </a:lnSpc>
              <a:spcBef>
                <a:spcPts val="0"/>
              </a:spcBef>
              <a:buFont typeface="Arial" pitchFamily="34" charset="0"/>
              <a:buChar char="•"/>
              <a:defRPr sz="2000" kern="1200">
                <a:solidFill>
                  <a:schemeClr val="tx1"/>
                </a:solidFill>
                <a:latin typeface="+mn-lt"/>
                <a:ea typeface="+mn-ea"/>
                <a:cs typeface="+mn-cs"/>
              </a:defRPr>
            </a:lvl2pPr>
            <a:lvl3pPr marL="972000" indent="-324000" algn="l" defTabSz="1088502" rtl="0" eaLnBrk="1" latinLnBrk="0" hangingPunct="1">
              <a:lnSpc>
                <a:spcPct val="120000"/>
              </a:lnSpc>
              <a:spcBef>
                <a:spcPts val="0"/>
              </a:spcBef>
              <a:buFont typeface="Arial" pitchFamily="34" charset="0"/>
              <a:buChar char="•"/>
              <a:defRPr sz="1800" b="0" kern="1200">
                <a:solidFill>
                  <a:schemeClr val="tx1"/>
                </a:solidFill>
                <a:latin typeface="+mn-lt"/>
                <a:ea typeface="+mn-ea"/>
                <a:cs typeface="+mn-cs"/>
              </a:defRPr>
            </a:lvl3pPr>
            <a:lvl4pPr marL="0" indent="0" algn="l" defTabSz="1088502" rtl="0" eaLnBrk="1" latinLnBrk="0" hangingPunct="1">
              <a:lnSpc>
                <a:spcPct val="120000"/>
              </a:lnSpc>
              <a:spcBef>
                <a:spcPts val="0"/>
              </a:spcBef>
              <a:buFont typeface="Arial" pitchFamily="34" charset="0"/>
              <a:buNone/>
              <a:defRPr sz="2300" b="1" kern="1200">
                <a:solidFill>
                  <a:schemeClr val="tx1"/>
                </a:solidFill>
                <a:latin typeface="+mn-lt"/>
                <a:ea typeface="+mn-ea"/>
                <a:cs typeface="+mn-cs"/>
              </a:defRPr>
            </a:lvl4pPr>
            <a:lvl5pPr marL="0" indent="0" algn="l" defTabSz="1088502" rtl="0" eaLnBrk="1" latinLnBrk="0" hangingPunct="1">
              <a:lnSpc>
                <a:spcPct val="120000"/>
              </a:lnSpc>
              <a:spcBef>
                <a:spcPts val="0"/>
              </a:spcBef>
              <a:buFont typeface="Arial" pitchFamily="34" charset="0"/>
              <a:buNone/>
              <a:defRPr sz="2300" kern="1200">
                <a:solidFill>
                  <a:schemeClr val="tx1"/>
                </a:solidFill>
                <a:latin typeface="+mn-lt"/>
                <a:ea typeface="+mn-ea"/>
                <a:cs typeface="+mn-cs"/>
              </a:defRPr>
            </a:lvl5pPr>
            <a:lvl6pPr marL="324000" indent="0" algn="l" defTabSz="1088502" rtl="0" eaLnBrk="1" latinLnBrk="0" hangingPunct="1">
              <a:lnSpc>
                <a:spcPct val="120000"/>
              </a:lnSpc>
              <a:spcBef>
                <a:spcPts val="0"/>
              </a:spcBef>
              <a:buFont typeface="Arial" pitchFamily="34" charset="0"/>
              <a:buNone/>
              <a:defRPr sz="2300" kern="1200">
                <a:solidFill>
                  <a:schemeClr val="tx1"/>
                </a:solidFill>
                <a:latin typeface="+mn-lt"/>
                <a:ea typeface="+mn-ea"/>
                <a:cs typeface="+mn-cs"/>
              </a:defRPr>
            </a:lvl6pPr>
            <a:lvl7pPr marL="648000" indent="0" algn="l" defTabSz="1088502" rtl="0" eaLnBrk="1" latinLnBrk="0" hangingPunct="1">
              <a:lnSpc>
                <a:spcPct val="120000"/>
              </a:lnSpc>
              <a:spcBef>
                <a:spcPts val="0"/>
              </a:spcBef>
              <a:buFont typeface="Arial" pitchFamily="34" charset="0"/>
              <a:buNone/>
              <a:defRPr sz="2000" kern="1200">
                <a:solidFill>
                  <a:schemeClr val="tx1"/>
                </a:solidFill>
                <a:latin typeface="+mn-lt"/>
                <a:ea typeface="+mn-ea"/>
                <a:cs typeface="+mn-cs"/>
              </a:defRPr>
            </a:lvl7pPr>
            <a:lvl8pPr marL="972000" indent="0" algn="l" defTabSz="1088502" rtl="0" eaLnBrk="1" latinLnBrk="0" hangingPunct="1">
              <a:lnSpc>
                <a:spcPct val="120000"/>
              </a:lnSpc>
              <a:spcBef>
                <a:spcPts val="0"/>
              </a:spcBef>
              <a:buFont typeface="Arial" pitchFamily="34" charset="0"/>
              <a:buNone/>
              <a:defRPr sz="1800" kern="1200">
                <a:solidFill>
                  <a:schemeClr val="tx1"/>
                </a:solidFill>
                <a:latin typeface="+mn-lt"/>
                <a:ea typeface="+mn-ea"/>
                <a:cs typeface="+mn-cs"/>
              </a:defRPr>
            </a:lvl8pPr>
            <a:lvl9pPr marL="0" indent="0" algn="l" defTabSz="1088502" rtl="0" eaLnBrk="1" latinLnBrk="0" hangingPunct="1">
              <a:lnSpc>
                <a:spcPct val="120000"/>
              </a:lnSpc>
              <a:spcBef>
                <a:spcPts val="0"/>
              </a:spcBef>
              <a:buFont typeface="Arial" pitchFamily="34" charset="0"/>
              <a:buNone/>
              <a:defRPr sz="2300" kern="1200">
                <a:solidFill>
                  <a:schemeClr val="tx1"/>
                </a:solidFill>
                <a:latin typeface="+mn-lt"/>
                <a:ea typeface="+mn-ea"/>
                <a:cs typeface="+mn-cs"/>
              </a:defRPr>
            </a:lvl9pPr>
          </a:lstStyle>
          <a:p>
            <a:pPr marL="324000" lvl="0" indent="-324000" algn="l" defTabSz="1088502" rtl="0" eaLnBrk="1" latinLnBrk="0" hangingPunct="1">
              <a:lnSpc>
                <a:spcPct val="120000"/>
              </a:lnSpc>
              <a:spcBef>
                <a:spcPts val="0"/>
              </a:spcBef>
              <a:buFont typeface="Arial" pitchFamily="34" charset="0"/>
              <a:buNone/>
            </a:pPr>
            <a:r>
              <a:rPr lang="nl-NL" dirty="0"/>
              <a:t> </a:t>
            </a:r>
          </a:p>
        </p:txBody>
      </p:sp>
      <p:sp>
        <p:nvSpPr>
          <p:cNvPr id="24" name="Text Placeholder 23 (PHJU)">
            <a:extLst>
              <a:ext uri="{FF2B5EF4-FFF2-40B4-BE49-F238E27FC236}">
                <a16:creationId xmlns:a16="http://schemas.microsoft.com/office/drawing/2014/main" id="{81163D48-13CD-4B3C-A00F-5C831A916877}"/>
              </a:ext>
            </a:extLst>
          </p:cNvPr>
          <p:cNvSpPr txBox="1">
            <a:spLocks noGrp="1" noSelect="1"/>
          </p:cNvSpPr>
          <p:nvPr>
            <p:ph type="body" idx="1004" hasCustomPrompt="1"/>
            <p:custDataLst>
              <p:custData r:id="rId3"/>
            </p:custDataLst>
          </p:nvPr>
        </p:nvSpPr>
        <p:spPr bwMode="gray">
          <a:xfrm>
            <a:off x="5894538" y="1151174"/>
            <a:ext cx="6302179" cy="2083692"/>
          </a:xfrm>
          <a:custGeom>
            <a:avLst/>
            <a:gdLst>
              <a:gd name="connsiteX0" fmla="*/ 5569088 w 6302179"/>
              <a:gd name="connsiteY0" fmla="*/ 0 h 2083692"/>
              <a:gd name="connsiteX1" fmla="*/ 6302179 w 6302179"/>
              <a:gd name="connsiteY1" fmla="*/ 21915 h 2083692"/>
              <a:gd name="connsiteX2" fmla="*/ 6302179 w 6302179"/>
              <a:gd name="connsiteY2" fmla="*/ 866733 h 2083692"/>
              <a:gd name="connsiteX3" fmla="*/ 6293214 w 6302179"/>
              <a:gd name="connsiteY3" fmla="*/ 866230 h 2083692"/>
              <a:gd name="connsiteX4" fmla="*/ 6293214 w 6302179"/>
              <a:gd name="connsiteY4" fmla="*/ 866150 h 2083692"/>
              <a:gd name="connsiteX5" fmla="*/ 5375786 w 6302179"/>
              <a:gd name="connsiteY5" fmla="*/ 831849 h 2083692"/>
              <a:gd name="connsiteX6" fmla="*/ 5364045 w 6302179"/>
              <a:gd name="connsiteY6" fmla="*/ 831849 h 2083692"/>
              <a:gd name="connsiteX7" fmla="*/ 5360871 w 6302179"/>
              <a:gd name="connsiteY7" fmla="*/ 831849 h 2083692"/>
              <a:gd name="connsiteX8" fmla="*/ 5358333 w 6302179"/>
              <a:gd name="connsiteY8" fmla="*/ 831849 h 2083692"/>
              <a:gd name="connsiteX9" fmla="*/ 5355477 w 6302179"/>
              <a:gd name="connsiteY9" fmla="*/ 831849 h 2083692"/>
              <a:gd name="connsiteX10" fmla="*/ 5352620 w 6302179"/>
              <a:gd name="connsiteY10" fmla="*/ 831849 h 2083692"/>
              <a:gd name="connsiteX11" fmla="*/ 5347226 w 6302179"/>
              <a:gd name="connsiteY11" fmla="*/ 832167 h 2083692"/>
              <a:gd name="connsiteX12" fmla="*/ 5346591 w 6302179"/>
              <a:gd name="connsiteY12" fmla="*/ 832167 h 2083692"/>
              <a:gd name="connsiteX13" fmla="*/ 5342783 w 6302179"/>
              <a:gd name="connsiteY13" fmla="*/ 832167 h 2083692"/>
              <a:gd name="connsiteX14" fmla="*/ 5340879 w 6302179"/>
              <a:gd name="connsiteY14" fmla="*/ 832167 h 2083692"/>
              <a:gd name="connsiteX15" fmla="*/ 5337071 w 6302179"/>
              <a:gd name="connsiteY15" fmla="*/ 832167 h 2083692"/>
              <a:gd name="connsiteX16" fmla="*/ 5335167 w 6302179"/>
              <a:gd name="connsiteY16" fmla="*/ 832167 h 2083692"/>
              <a:gd name="connsiteX17" fmla="*/ 5331676 w 6302179"/>
              <a:gd name="connsiteY17" fmla="*/ 832167 h 2083692"/>
              <a:gd name="connsiteX18" fmla="*/ 5329137 w 6302179"/>
              <a:gd name="connsiteY18" fmla="*/ 832167 h 2083692"/>
              <a:gd name="connsiteX19" fmla="*/ 5326281 w 6302179"/>
              <a:gd name="connsiteY19" fmla="*/ 832167 h 2083692"/>
              <a:gd name="connsiteX20" fmla="*/ 5323425 w 6302179"/>
              <a:gd name="connsiteY20" fmla="*/ 832167 h 2083692"/>
              <a:gd name="connsiteX21" fmla="*/ 5320252 w 6302179"/>
              <a:gd name="connsiteY21" fmla="*/ 832167 h 2083692"/>
              <a:gd name="connsiteX22" fmla="*/ 5317713 w 6302179"/>
              <a:gd name="connsiteY22" fmla="*/ 832167 h 2083692"/>
              <a:gd name="connsiteX23" fmla="*/ 5314857 w 6302179"/>
              <a:gd name="connsiteY23" fmla="*/ 832167 h 2083692"/>
              <a:gd name="connsiteX24" fmla="*/ 5311684 w 6302179"/>
              <a:gd name="connsiteY24" fmla="*/ 832167 h 2083692"/>
              <a:gd name="connsiteX25" fmla="*/ 5308828 w 6302179"/>
              <a:gd name="connsiteY25" fmla="*/ 832167 h 2083692"/>
              <a:gd name="connsiteX26" fmla="*/ 5305972 w 6302179"/>
              <a:gd name="connsiteY26" fmla="*/ 832167 h 2083692"/>
              <a:gd name="connsiteX27" fmla="*/ 5302481 w 6302179"/>
              <a:gd name="connsiteY27" fmla="*/ 832167 h 2083692"/>
              <a:gd name="connsiteX28" fmla="*/ 5300259 w 6302179"/>
              <a:gd name="connsiteY28" fmla="*/ 832167 h 2083692"/>
              <a:gd name="connsiteX29" fmla="*/ 5296451 w 6302179"/>
              <a:gd name="connsiteY29" fmla="*/ 832167 h 2083692"/>
              <a:gd name="connsiteX30" fmla="*/ 5294230 w 6302179"/>
              <a:gd name="connsiteY30" fmla="*/ 832167 h 2083692"/>
              <a:gd name="connsiteX31" fmla="*/ 5290739 w 6302179"/>
              <a:gd name="connsiteY31" fmla="*/ 832167 h 2083692"/>
              <a:gd name="connsiteX32" fmla="*/ 5288518 w 6302179"/>
              <a:gd name="connsiteY32" fmla="*/ 832167 h 2083692"/>
              <a:gd name="connsiteX33" fmla="*/ 5285027 w 6302179"/>
              <a:gd name="connsiteY33" fmla="*/ 832167 h 2083692"/>
              <a:gd name="connsiteX34" fmla="*/ 5282806 w 6302179"/>
              <a:gd name="connsiteY34" fmla="*/ 832167 h 2083692"/>
              <a:gd name="connsiteX35" fmla="*/ 5278998 w 6302179"/>
              <a:gd name="connsiteY35" fmla="*/ 832484 h 2083692"/>
              <a:gd name="connsiteX36" fmla="*/ 5276776 w 6302179"/>
              <a:gd name="connsiteY36" fmla="*/ 832484 h 2083692"/>
              <a:gd name="connsiteX37" fmla="*/ 5272968 w 6302179"/>
              <a:gd name="connsiteY37" fmla="*/ 832484 h 2083692"/>
              <a:gd name="connsiteX38" fmla="*/ 5271064 w 6302179"/>
              <a:gd name="connsiteY38" fmla="*/ 832484 h 2083692"/>
              <a:gd name="connsiteX39" fmla="*/ 5266939 w 6302179"/>
              <a:gd name="connsiteY39" fmla="*/ 832484 h 2083692"/>
              <a:gd name="connsiteX40" fmla="*/ 5265352 w 6302179"/>
              <a:gd name="connsiteY40" fmla="*/ 832484 h 2083692"/>
              <a:gd name="connsiteX41" fmla="*/ 5261544 w 6302179"/>
              <a:gd name="connsiteY41" fmla="*/ 832484 h 2083692"/>
              <a:gd name="connsiteX42" fmla="*/ 5259640 w 6302179"/>
              <a:gd name="connsiteY42" fmla="*/ 832484 h 2083692"/>
              <a:gd name="connsiteX43" fmla="*/ 5255515 w 6302179"/>
              <a:gd name="connsiteY43" fmla="*/ 832484 h 2083692"/>
              <a:gd name="connsiteX44" fmla="*/ 5253611 w 6302179"/>
              <a:gd name="connsiteY44" fmla="*/ 832484 h 2083692"/>
              <a:gd name="connsiteX45" fmla="*/ 5250120 w 6302179"/>
              <a:gd name="connsiteY45" fmla="*/ 832484 h 2083692"/>
              <a:gd name="connsiteX46" fmla="*/ 5247899 w 6302179"/>
              <a:gd name="connsiteY46" fmla="*/ 832484 h 2083692"/>
              <a:gd name="connsiteX47" fmla="*/ 5244090 w 6302179"/>
              <a:gd name="connsiteY47" fmla="*/ 832802 h 2083692"/>
              <a:gd name="connsiteX48" fmla="*/ 5242186 w 6302179"/>
              <a:gd name="connsiteY48" fmla="*/ 832802 h 2083692"/>
              <a:gd name="connsiteX49" fmla="*/ 5238378 w 6302179"/>
              <a:gd name="connsiteY49" fmla="*/ 832802 h 2083692"/>
              <a:gd name="connsiteX50" fmla="*/ 5236157 w 6302179"/>
              <a:gd name="connsiteY50" fmla="*/ 832802 h 2083692"/>
              <a:gd name="connsiteX51" fmla="*/ 5232349 w 6302179"/>
              <a:gd name="connsiteY51" fmla="*/ 832802 h 2083692"/>
              <a:gd name="connsiteX52" fmla="*/ 5230445 w 6302179"/>
              <a:gd name="connsiteY52" fmla="*/ 832802 h 2083692"/>
              <a:gd name="connsiteX53" fmla="*/ 5226637 w 6302179"/>
              <a:gd name="connsiteY53" fmla="*/ 832802 h 2083692"/>
              <a:gd name="connsiteX54" fmla="*/ 5224733 w 6302179"/>
              <a:gd name="connsiteY54" fmla="*/ 832802 h 2083692"/>
              <a:gd name="connsiteX55" fmla="*/ 5220607 w 6302179"/>
              <a:gd name="connsiteY55" fmla="*/ 832802 h 2083692"/>
              <a:gd name="connsiteX56" fmla="*/ 5218703 w 6302179"/>
              <a:gd name="connsiteY56" fmla="*/ 833119 h 2083692"/>
              <a:gd name="connsiteX57" fmla="*/ 5214578 w 6302179"/>
              <a:gd name="connsiteY57" fmla="*/ 833119 h 2083692"/>
              <a:gd name="connsiteX58" fmla="*/ 5212991 w 6302179"/>
              <a:gd name="connsiteY58" fmla="*/ 833119 h 2083692"/>
              <a:gd name="connsiteX59" fmla="*/ 5208548 w 6302179"/>
              <a:gd name="connsiteY59" fmla="*/ 833119 h 2083692"/>
              <a:gd name="connsiteX60" fmla="*/ 5207279 w 6302179"/>
              <a:gd name="connsiteY60" fmla="*/ 833119 h 2083692"/>
              <a:gd name="connsiteX61" fmla="*/ 5202519 w 6302179"/>
              <a:gd name="connsiteY61" fmla="*/ 833119 h 2083692"/>
              <a:gd name="connsiteX62" fmla="*/ 5201567 w 6302179"/>
              <a:gd name="connsiteY62" fmla="*/ 833119 h 2083692"/>
              <a:gd name="connsiteX63" fmla="*/ 5197124 w 6302179"/>
              <a:gd name="connsiteY63" fmla="*/ 833119 h 2083692"/>
              <a:gd name="connsiteX64" fmla="*/ 5195538 w 6302179"/>
              <a:gd name="connsiteY64" fmla="*/ 833437 h 2083692"/>
              <a:gd name="connsiteX65" fmla="*/ 5191095 w 6302179"/>
              <a:gd name="connsiteY65" fmla="*/ 833437 h 2083692"/>
              <a:gd name="connsiteX66" fmla="*/ 5189825 w 6302179"/>
              <a:gd name="connsiteY66" fmla="*/ 833437 h 2083692"/>
              <a:gd name="connsiteX67" fmla="*/ 5185383 w 6302179"/>
              <a:gd name="connsiteY67" fmla="*/ 833437 h 2083692"/>
              <a:gd name="connsiteX68" fmla="*/ 5184113 w 6302179"/>
              <a:gd name="connsiteY68" fmla="*/ 833437 h 2083692"/>
              <a:gd name="connsiteX69" fmla="*/ 5179353 w 6302179"/>
              <a:gd name="connsiteY69" fmla="*/ 833437 h 2083692"/>
              <a:gd name="connsiteX70" fmla="*/ 5178401 w 6302179"/>
              <a:gd name="connsiteY70" fmla="*/ 833437 h 2083692"/>
              <a:gd name="connsiteX71" fmla="*/ 5173641 w 6302179"/>
              <a:gd name="connsiteY71" fmla="*/ 833755 h 2083692"/>
              <a:gd name="connsiteX72" fmla="*/ 5172372 w 6302179"/>
              <a:gd name="connsiteY72" fmla="*/ 833755 h 2083692"/>
              <a:gd name="connsiteX73" fmla="*/ 5167612 w 6302179"/>
              <a:gd name="connsiteY73" fmla="*/ 833755 h 2083692"/>
              <a:gd name="connsiteX74" fmla="*/ 5166660 w 6302179"/>
              <a:gd name="connsiteY74" fmla="*/ 833755 h 2083692"/>
              <a:gd name="connsiteX75" fmla="*/ 5161582 w 6302179"/>
              <a:gd name="connsiteY75" fmla="*/ 833755 h 2083692"/>
              <a:gd name="connsiteX76" fmla="*/ 5160948 w 6302179"/>
              <a:gd name="connsiteY76" fmla="*/ 833755 h 2083692"/>
              <a:gd name="connsiteX77" fmla="*/ 5155870 w 6302179"/>
              <a:gd name="connsiteY77" fmla="*/ 834072 h 2083692"/>
              <a:gd name="connsiteX78" fmla="*/ 5155235 w 6302179"/>
              <a:gd name="connsiteY78" fmla="*/ 834072 h 2083692"/>
              <a:gd name="connsiteX79" fmla="*/ 5150158 w 6302179"/>
              <a:gd name="connsiteY79" fmla="*/ 834072 h 2083692"/>
              <a:gd name="connsiteX80" fmla="*/ 5149206 w 6302179"/>
              <a:gd name="connsiteY80" fmla="*/ 834072 h 2083692"/>
              <a:gd name="connsiteX81" fmla="*/ 5144129 w 6302179"/>
              <a:gd name="connsiteY81" fmla="*/ 834072 h 2083692"/>
              <a:gd name="connsiteX82" fmla="*/ 5143494 w 6302179"/>
              <a:gd name="connsiteY82" fmla="*/ 834072 h 2083692"/>
              <a:gd name="connsiteX83" fmla="*/ 5138416 w 6302179"/>
              <a:gd name="connsiteY83" fmla="*/ 834390 h 2083692"/>
              <a:gd name="connsiteX84" fmla="*/ 5137782 w 6302179"/>
              <a:gd name="connsiteY84" fmla="*/ 834390 h 2083692"/>
              <a:gd name="connsiteX85" fmla="*/ 5132704 w 6302179"/>
              <a:gd name="connsiteY85" fmla="*/ 834390 h 2083692"/>
              <a:gd name="connsiteX86" fmla="*/ 5132070 w 6302179"/>
              <a:gd name="connsiteY86" fmla="*/ 834390 h 2083692"/>
              <a:gd name="connsiteX87" fmla="*/ 5126675 w 6302179"/>
              <a:gd name="connsiteY87" fmla="*/ 834390 h 2083692"/>
              <a:gd name="connsiteX88" fmla="*/ 5126040 w 6302179"/>
              <a:gd name="connsiteY88" fmla="*/ 834390 h 2083692"/>
              <a:gd name="connsiteX89" fmla="*/ 5120963 w 6302179"/>
              <a:gd name="connsiteY89" fmla="*/ 834707 h 2083692"/>
              <a:gd name="connsiteX90" fmla="*/ 5120328 w 6302179"/>
              <a:gd name="connsiteY90" fmla="*/ 834707 h 2083692"/>
              <a:gd name="connsiteX91" fmla="*/ 5114933 w 6302179"/>
              <a:gd name="connsiteY91" fmla="*/ 834707 h 2083692"/>
              <a:gd name="connsiteX92" fmla="*/ 5114616 w 6302179"/>
              <a:gd name="connsiteY92" fmla="*/ 834707 h 2083692"/>
              <a:gd name="connsiteX93" fmla="*/ 5108904 w 6302179"/>
              <a:gd name="connsiteY93" fmla="*/ 834707 h 2083692"/>
              <a:gd name="connsiteX94" fmla="*/ 5103192 w 6302179"/>
              <a:gd name="connsiteY94" fmla="*/ 835025 h 2083692"/>
              <a:gd name="connsiteX95" fmla="*/ 5102874 w 6302179"/>
              <a:gd name="connsiteY95" fmla="*/ 835025 h 2083692"/>
              <a:gd name="connsiteX96" fmla="*/ 5097480 w 6302179"/>
              <a:gd name="connsiteY96" fmla="*/ 835025 h 2083692"/>
              <a:gd name="connsiteX97" fmla="*/ 5097162 w 6302179"/>
              <a:gd name="connsiteY97" fmla="*/ 835025 h 2083692"/>
              <a:gd name="connsiteX98" fmla="*/ 4002024 w 6302179"/>
              <a:gd name="connsiteY98" fmla="*/ 908709 h 2083692"/>
              <a:gd name="connsiteX99" fmla="*/ 3143304 w 6302179"/>
              <a:gd name="connsiteY99" fmla="*/ 1036386 h 2083692"/>
              <a:gd name="connsiteX100" fmla="*/ 2670469 w 6302179"/>
              <a:gd name="connsiteY100" fmla="*/ 1133890 h 2083692"/>
              <a:gd name="connsiteX101" fmla="*/ 2242061 w 6302179"/>
              <a:gd name="connsiteY101" fmla="*/ 1239335 h 2083692"/>
              <a:gd name="connsiteX102" fmla="*/ 1814923 w 6302179"/>
              <a:gd name="connsiteY102" fmla="*/ 1361294 h 2083692"/>
              <a:gd name="connsiteX103" fmla="*/ 1341770 w 6302179"/>
              <a:gd name="connsiteY103" fmla="*/ 1516602 h 2083692"/>
              <a:gd name="connsiteX104" fmla="*/ 891148 w 6302179"/>
              <a:gd name="connsiteY104" fmla="*/ 1684932 h 2083692"/>
              <a:gd name="connsiteX105" fmla="*/ 570953 w 6302179"/>
              <a:gd name="connsiteY105" fmla="*/ 1817373 h 2083692"/>
              <a:gd name="connsiteX106" fmla="*/ 215533 w 6302179"/>
              <a:gd name="connsiteY106" fmla="*/ 1977128 h 2083692"/>
              <a:gd name="connsiteX107" fmla="*/ 0 w 6302179"/>
              <a:gd name="connsiteY107" fmla="*/ 2083692 h 2083692"/>
              <a:gd name="connsiteX108" fmla="*/ 0 w 6302179"/>
              <a:gd name="connsiteY108" fmla="*/ 1348983 h 2083692"/>
              <a:gd name="connsiteX109" fmla="*/ 221966 w 6302179"/>
              <a:gd name="connsiteY109" fmla="*/ 1234515 h 2083692"/>
              <a:gd name="connsiteX110" fmla="*/ 223553 w 6302179"/>
              <a:gd name="connsiteY110" fmla="*/ 1233879 h 2083692"/>
              <a:gd name="connsiteX111" fmla="*/ 226409 w 6302179"/>
              <a:gd name="connsiteY111" fmla="*/ 1232291 h 2083692"/>
              <a:gd name="connsiteX112" fmla="*/ 897616 w 6302179"/>
              <a:gd name="connsiteY112" fmla="*/ 928665 h 2083692"/>
              <a:gd name="connsiteX113" fmla="*/ 900472 w 6302179"/>
              <a:gd name="connsiteY113" fmla="*/ 927712 h 2083692"/>
              <a:gd name="connsiteX114" fmla="*/ 902059 w 6302179"/>
              <a:gd name="connsiteY114" fmla="*/ 926759 h 2083692"/>
              <a:gd name="connsiteX115" fmla="*/ 902059 w 6302179"/>
              <a:gd name="connsiteY115" fmla="*/ 927077 h 2083692"/>
              <a:gd name="connsiteX116" fmla="*/ 1347943 w 6302179"/>
              <a:gd name="connsiteY116" fmla="*/ 751761 h 2083692"/>
              <a:gd name="connsiteX117" fmla="*/ 1350482 w 6302179"/>
              <a:gd name="connsiteY117" fmla="*/ 751126 h 2083692"/>
              <a:gd name="connsiteX118" fmla="*/ 1352703 w 6302179"/>
              <a:gd name="connsiteY118" fmla="*/ 750173 h 2083692"/>
              <a:gd name="connsiteX119" fmla="*/ 2248915 w 6302179"/>
              <a:gd name="connsiteY119" fmla="*/ 458298 h 2083692"/>
              <a:gd name="connsiteX120" fmla="*/ 2251771 w 6302179"/>
              <a:gd name="connsiteY120" fmla="*/ 457663 h 2083692"/>
              <a:gd name="connsiteX121" fmla="*/ 2253358 w 6302179"/>
              <a:gd name="connsiteY121" fmla="*/ 457028 h 2083692"/>
              <a:gd name="connsiteX122" fmla="*/ 3149887 w 6302179"/>
              <a:gd name="connsiteY122" fmla="*/ 240424 h 2083692"/>
              <a:gd name="connsiteX123" fmla="*/ 3151791 w 6302179"/>
              <a:gd name="connsiteY123" fmla="*/ 239789 h 2083692"/>
              <a:gd name="connsiteX124" fmla="*/ 3154330 w 6302179"/>
              <a:gd name="connsiteY124" fmla="*/ 239471 h 2083692"/>
              <a:gd name="connsiteX125" fmla="*/ 5569088 w 6302179"/>
              <a:gd name="connsiteY125" fmla="*/ 0 h 2083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Lst>
            <a:rect l="l" t="t" r="r" b="b"/>
            <a:pathLst>
              <a:path w="6302179" h="2083692">
                <a:moveTo>
                  <a:pt x="5569088" y="0"/>
                </a:moveTo>
                <a:cubicBezTo>
                  <a:pt x="5815355" y="0"/>
                  <a:pt x="6059719" y="7305"/>
                  <a:pt x="6302179" y="21915"/>
                </a:cubicBezTo>
                <a:cubicBezTo>
                  <a:pt x="6302179" y="21915"/>
                  <a:pt x="6302179" y="21915"/>
                  <a:pt x="6302179" y="866733"/>
                </a:cubicBezTo>
                <a:lnTo>
                  <a:pt x="6293214" y="866230"/>
                </a:lnTo>
                <a:lnTo>
                  <a:pt x="6293214" y="866150"/>
                </a:lnTo>
                <a:cubicBezTo>
                  <a:pt x="5990472" y="843601"/>
                  <a:pt x="5684557" y="831849"/>
                  <a:pt x="5375786" y="831849"/>
                </a:cubicBezTo>
                <a:cubicBezTo>
                  <a:pt x="5371978" y="831849"/>
                  <a:pt x="5368170" y="831849"/>
                  <a:pt x="5364045" y="831849"/>
                </a:cubicBezTo>
                <a:cubicBezTo>
                  <a:pt x="5360871" y="831849"/>
                  <a:pt x="5360871" y="831849"/>
                  <a:pt x="5360871" y="831849"/>
                </a:cubicBezTo>
                <a:cubicBezTo>
                  <a:pt x="5358333" y="831849"/>
                  <a:pt x="5358333" y="831849"/>
                  <a:pt x="5358333" y="831849"/>
                </a:cubicBezTo>
                <a:cubicBezTo>
                  <a:pt x="5355477" y="831849"/>
                  <a:pt x="5355477" y="831849"/>
                  <a:pt x="5355477" y="831849"/>
                </a:cubicBezTo>
                <a:cubicBezTo>
                  <a:pt x="5352620" y="831849"/>
                  <a:pt x="5352620" y="831849"/>
                  <a:pt x="5352620" y="831849"/>
                </a:cubicBezTo>
                <a:cubicBezTo>
                  <a:pt x="5350716" y="831849"/>
                  <a:pt x="5348812" y="831849"/>
                  <a:pt x="5347226" y="832167"/>
                </a:cubicBezTo>
                <a:cubicBezTo>
                  <a:pt x="5346591" y="832167"/>
                  <a:pt x="5346591" y="832167"/>
                  <a:pt x="5346591" y="832167"/>
                </a:cubicBezTo>
                <a:cubicBezTo>
                  <a:pt x="5345322" y="832167"/>
                  <a:pt x="5344052" y="832167"/>
                  <a:pt x="5342783" y="832167"/>
                </a:cubicBezTo>
                <a:cubicBezTo>
                  <a:pt x="5340879" y="832167"/>
                  <a:pt x="5340879" y="832167"/>
                  <a:pt x="5340879" y="832167"/>
                </a:cubicBezTo>
                <a:cubicBezTo>
                  <a:pt x="5339610" y="832167"/>
                  <a:pt x="5338023" y="832167"/>
                  <a:pt x="5337071" y="832167"/>
                </a:cubicBezTo>
                <a:cubicBezTo>
                  <a:pt x="5335167" y="832167"/>
                  <a:pt x="5335167" y="832167"/>
                  <a:pt x="5335167" y="832167"/>
                </a:cubicBezTo>
                <a:cubicBezTo>
                  <a:pt x="5331676" y="832167"/>
                  <a:pt x="5331676" y="832167"/>
                  <a:pt x="5331676" y="832167"/>
                </a:cubicBezTo>
                <a:cubicBezTo>
                  <a:pt x="5329137" y="832167"/>
                  <a:pt x="5329137" y="832167"/>
                  <a:pt x="5329137" y="832167"/>
                </a:cubicBezTo>
                <a:cubicBezTo>
                  <a:pt x="5326281" y="832167"/>
                  <a:pt x="5326281" y="832167"/>
                  <a:pt x="5326281" y="832167"/>
                </a:cubicBezTo>
                <a:cubicBezTo>
                  <a:pt x="5323425" y="832167"/>
                  <a:pt x="5323425" y="832167"/>
                  <a:pt x="5323425" y="832167"/>
                </a:cubicBezTo>
                <a:cubicBezTo>
                  <a:pt x="5320252" y="832167"/>
                  <a:pt x="5320252" y="832167"/>
                  <a:pt x="5320252" y="832167"/>
                </a:cubicBezTo>
                <a:cubicBezTo>
                  <a:pt x="5317713" y="832167"/>
                  <a:pt x="5317713" y="832167"/>
                  <a:pt x="5317713" y="832167"/>
                </a:cubicBezTo>
                <a:cubicBezTo>
                  <a:pt x="5314857" y="832167"/>
                  <a:pt x="5314857" y="832167"/>
                  <a:pt x="5314857" y="832167"/>
                </a:cubicBezTo>
                <a:cubicBezTo>
                  <a:pt x="5311684" y="832167"/>
                  <a:pt x="5311684" y="832167"/>
                  <a:pt x="5311684" y="832167"/>
                </a:cubicBezTo>
                <a:cubicBezTo>
                  <a:pt x="5308828" y="832167"/>
                  <a:pt x="5308828" y="832167"/>
                  <a:pt x="5308828" y="832167"/>
                </a:cubicBezTo>
                <a:cubicBezTo>
                  <a:pt x="5305972" y="832167"/>
                  <a:pt x="5305972" y="832167"/>
                  <a:pt x="5305972" y="832167"/>
                </a:cubicBezTo>
                <a:cubicBezTo>
                  <a:pt x="5304702" y="832167"/>
                  <a:pt x="5303433" y="832167"/>
                  <a:pt x="5302481" y="832167"/>
                </a:cubicBezTo>
                <a:cubicBezTo>
                  <a:pt x="5300259" y="832167"/>
                  <a:pt x="5300259" y="832167"/>
                  <a:pt x="5300259" y="832167"/>
                </a:cubicBezTo>
                <a:cubicBezTo>
                  <a:pt x="5298990" y="832167"/>
                  <a:pt x="5297721" y="832167"/>
                  <a:pt x="5296451" y="832167"/>
                </a:cubicBezTo>
                <a:cubicBezTo>
                  <a:pt x="5294230" y="832167"/>
                  <a:pt x="5294230" y="832167"/>
                  <a:pt x="5294230" y="832167"/>
                </a:cubicBezTo>
                <a:cubicBezTo>
                  <a:pt x="5293278" y="832167"/>
                  <a:pt x="5292009" y="832167"/>
                  <a:pt x="5290739" y="832167"/>
                </a:cubicBezTo>
                <a:cubicBezTo>
                  <a:pt x="5288518" y="832167"/>
                  <a:pt x="5288518" y="832167"/>
                  <a:pt x="5288518" y="832167"/>
                </a:cubicBezTo>
                <a:cubicBezTo>
                  <a:pt x="5287249" y="832167"/>
                  <a:pt x="5286297" y="832167"/>
                  <a:pt x="5285027" y="832167"/>
                </a:cubicBezTo>
                <a:cubicBezTo>
                  <a:pt x="5282806" y="832167"/>
                  <a:pt x="5282806" y="832167"/>
                  <a:pt x="5282806" y="832167"/>
                </a:cubicBezTo>
                <a:cubicBezTo>
                  <a:pt x="5281536" y="832484"/>
                  <a:pt x="5280267" y="832484"/>
                  <a:pt x="5278998" y="832484"/>
                </a:cubicBezTo>
                <a:cubicBezTo>
                  <a:pt x="5276776" y="832484"/>
                  <a:pt x="5276776" y="832484"/>
                  <a:pt x="5276776" y="832484"/>
                </a:cubicBezTo>
                <a:cubicBezTo>
                  <a:pt x="5275824" y="832484"/>
                  <a:pt x="5274238" y="832484"/>
                  <a:pt x="5272968" y="832484"/>
                </a:cubicBezTo>
                <a:cubicBezTo>
                  <a:pt x="5271064" y="832484"/>
                  <a:pt x="5271064" y="832484"/>
                  <a:pt x="5271064" y="832484"/>
                </a:cubicBezTo>
                <a:cubicBezTo>
                  <a:pt x="5269795" y="832484"/>
                  <a:pt x="5268208" y="832484"/>
                  <a:pt x="5266939" y="832484"/>
                </a:cubicBezTo>
                <a:cubicBezTo>
                  <a:pt x="5265352" y="832484"/>
                  <a:pt x="5265352" y="832484"/>
                  <a:pt x="5265352" y="832484"/>
                </a:cubicBezTo>
                <a:cubicBezTo>
                  <a:pt x="5264083" y="832484"/>
                  <a:pt x="5262496" y="832484"/>
                  <a:pt x="5261544" y="832484"/>
                </a:cubicBezTo>
                <a:cubicBezTo>
                  <a:pt x="5259640" y="832484"/>
                  <a:pt x="5259640" y="832484"/>
                  <a:pt x="5259640" y="832484"/>
                </a:cubicBezTo>
                <a:cubicBezTo>
                  <a:pt x="5258371" y="832484"/>
                  <a:pt x="5256784" y="832484"/>
                  <a:pt x="5255515" y="832484"/>
                </a:cubicBezTo>
                <a:cubicBezTo>
                  <a:pt x="5253611" y="832484"/>
                  <a:pt x="5253611" y="832484"/>
                  <a:pt x="5253611" y="832484"/>
                </a:cubicBezTo>
                <a:cubicBezTo>
                  <a:pt x="5252341" y="832484"/>
                  <a:pt x="5251389" y="832484"/>
                  <a:pt x="5250120" y="832484"/>
                </a:cubicBezTo>
                <a:cubicBezTo>
                  <a:pt x="5247899" y="832484"/>
                  <a:pt x="5247899" y="832484"/>
                  <a:pt x="5247899" y="832484"/>
                </a:cubicBezTo>
                <a:cubicBezTo>
                  <a:pt x="5246629" y="832802"/>
                  <a:pt x="5245360" y="832802"/>
                  <a:pt x="5244090" y="832802"/>
                </a:cubicBezTo>
                <a:cubicBezTo>
                  <a:pt x="5242186" y="832802"/>
                  <a:pt x="5242186" y="832802"/>
                  <a:pt x="5242186" y="832802"/>
                </a:cubicBezTo>
                <a:cubicBezTo>
                  <a:pt x="5240917" y="832802"/>
                  <a:pt x="5239330" y="832802"/>
                  <a:pt x="5238378" y="832802"/>
                </a:cubicBezTo>
                <a:cubicBezTo>
                  <a:pt x="5236157" y="832802"/>
                  <a:pt x="5236157" y="832802"/>
                  <a:pt x="5236157" y="832802"/>
                </a:cubicBezTo>
                <a:cubicBezTo>
                  <a:pt x="5234888" y="832802"/>
                  <a:pt x="5233301" y="832802"/>
                  <a:pt x="5232349" y="832802"/>
                </a:cubicBezTo>
                <a:cubicBezTo>
                  <a:pt x="5230445" y="832802"/>
                  <a:pt x="5230445" y="832802"/>
                  <a:pt x="5230445" y="832802"/>
                </a:cubicBezTo>
                <a:cubicBezTo>
                  <a:pt x="5229175" y="832802"/>
                  <a:pt x="5227589" y="832802"/>
                  <a:pt x="5226637" y="832802"/>
                </a:cubicBezTo>
                <a:cubicBezTo>
                  <a:pt x="5224733" y="832802"/>
                  <a:pt x="5224733" y="832802"/>
                  <a:pt x="5224733" y="832802"/>
                </a:cubicBezTo>
                <a:cubicBezTo>
                  <a:pt x="5223463" y="832802"/>
                  <a:pt x="5221877" y="832802"/>
                  <a:pt x="5220607" y="832802"/>
                </a:cubicBezTo>
                <a:cubicBezTo>
                  <a:pt x="5218703" y="833119"/>
                  <a:pt x="5218703" y="833119"/>
                  <a:pt x="5218703" y="833119"/>
                </a:cubicBezTo>
                <a:cubicBezTo>
                  <a:pt x="5217751" y="833119"/>
                  <a:pt x="5215847" y="833119"/>
                  <a:pt x="5214578" y="833119"/>
                </a:cubicBezTo>
                <a:cubicBezTo>
                  <a:pt x="5212991" y="833119"/>
                  <a:pt x="5212991" y="833119"/>
                  <a:pt x="5212991" y="833119"/>
                </a:cubicBezTo>
                <a:cubicBezTo>
                  <a:pt x="5211722" y="833119"/>
                  <a:pt x="5210135" y="833119"/>
                  <a:pt x="5208548" y="833119"/>
                </a:cubicBezTo>
                <a:cubicBezTo>
                  <a:pt x="5207279" y="833119"/>
                  <a:pt x="5207279" y="833119"/>
                  <a:pt x="5207279" y="833119"/>
                </a:cubicBezTo>
                <a:cubicBezTo>
                  <a:pt x="5205692" y="833119"/>
                  <a:pt x="5204106" y="833119"/>
                  <a:pt x="5202519" y="833119"/>
                </a:cubicBezTo>
                <a:cubicBezTo>
                  <a:pt x="5201567" y="833119"/>
                  <a:pt x="5201567" y="833119"/>
                  <a:pt x="5201567" y="833119"/>
                </a:cubicBezTo>
                <a:cubicBezTo>
                  <a:pt x="5199980" y="833119"/>
                  <a:pt x="5198394" y="833119"/>
                  <a:pt x="5197124" y="833119"/>
                </a:cubicBezTo>
                <a:cubicBezTo>
                  <a:pt x="5195538" y="833437"/>
                  <a:pt x="5195538" y="833437"/>
                  <a:pt x="5195538" y="833437"/>
                </a:cubicBezTo>
                <a:cubicBezTo>
                  <a:pt x="5194268" y="833437"/>
                  <a:pt x="5192681" y="833437"/>
                  <a:pt x="5191095" y="833437"/>
                </a:cubicBezTo>
                <a:cubicBezTo>
                  <a:pt x="5189825" y="833437"/>
                  <a:pt x="5189825" y="833437"/>
                  <a:pt x="5189825" y="833437"/>
                </a:cubicBezTo>
                <a:cubicBezTo>
                  <a:pt x="5188556" y="833437"/>
                  <a:pt x="5186969" y="833437"/>
                  <a:pt x="5185383" y="833437"/>
                </a:cubicBezTo>
                <a:cubicBezTo>
                  <a:pt x="5184113" y="833437"/>
                  <a:pt x="5184113" y="833437"/>
                  <a:pt x="5184113" y="833437"/>
                </a:cubicBezTo>
                <a:cubicBezTo>
                  <a:pt x="5182527" y="833437"/>
                  <a:pt x="5180940" y="833437"/>
                  <a:pt x="5179353" y="833437"/>
                </a:cubicBezTo>
                <a:cubicBezTo>
                  <a:pt x="5178401" y="833437"/>
                  <a:pt x="5178401" y="833437"/>
                  <a:pt x="5178401" y="833437"/>
                </a:cubicBezTo>
                <a:cubicBezTo>
                  <a:pt x="5176815" y="833437"/>
                  <a:pt x="5174910" y="833755"/>
                  <a:pt x="5173641" y="833755"/>
                </a:cubicBezTo>
                <a:cubicBezTo>
                  <a:pt x="5172372" y="833755"/>
                  <a:pt x="5172372" y="833755"/>
                  <a:pt x="5172372" y="833755"/>
                </a:cubicBezTo>
                <a:cubicBezTo>
                  <a:pt x="5171102" y="833755"/>
                  <a:pt x="5169198" y="833755"/>
                  <a:pt x="5167612" y="833755"/>
                </a:cubicBezTo>
                <a:cubicBezTo>
                  <a:pt x="5166660" y="833755"/>
                  <a:pt x="5166660" y="833755"/>
                  <a:pt x="5166660" y="833755"/>
                </a:cubicBezTo>
                <a:cubicBezTo>
                  <a:pt x="5164756" y="833755"/>
                  <a:pt x="5163486" y="833755"/>
                  <a:pt x="5161582" y="833755"/>
                </a:cubicBezTo>
                <a:cubicBezTo>
                  <a:pt x="5160948" y="833755"/>
                  <a:pt x="5160948" y="833755"/>
                  <a:pt x="5160948" y="833755"/>
                </a:cubicBezTo>
                <a:cubicBezTo>
                  <a:pt x="5159044" y="833755"/>
                  <a:pt x="5157774" y="833755"/>
                  <a:pt x="5155870" y="834072"/>
                </a:cubicBezTo>
                <a:cubicBezTo>
                  <a:pt x="5155235" y="834072"/>
                  <a:pt x="5155235" y="834072"/>
                  <a:pt x="5155235" y="834072"/>
                </a:cubicBezTo>
                <a:cubicBezTo>
                  <a:pt x="5153331" y="834072"/>
                  <a:pt x="5151745" y="834072"/>
                  <a:pt x="5150158" y="834072"/>
                </a:cubicBezTo>
                <a:cubicBezTo>
                  <a:pt x="5149206" y="834072"/>
                  <a:pt x="5149206" y="834072"/>
                  <a:pt x="5149206" y="834072"/>
                </a:cubicBezTo>
                <a:cubicBezTo>
                  <a:pt x="5147619" y="834072"/>
                  <a:pt x="5146033" y="834072"/>
                  <a:pt x="5144129" y="834072"/>
                </a:cubicBezTo>
                <a:cubicBezTo>
                  <a:pt x="5143494" y="834072"/>
                  <a:pt x="5143494" y="834072"/>
                  <a:pt x="5143494" y="834072"/>
                </a:cubicBezTo>
                <a:cubicBezTo>
                  <a:pt x="5141590" y="834072"/>
                  <a:pt x="5140321" y="834072"/>
                  <a:pt x="5138416" y="834390"/>
                </a:cubicBezTo>
                <a:cubicBezTo>
                  <a:pt x="5137782" y="834390"/>
                  <a:pt x="5137782" y="834390"/>
                  <a:pt x="5137782" y="834390"/>
                </a:cubicBezTo>
                <a:cubicBezTo>
                  <a:pt x="5136195" y="834390"/>
                  <a:pt x="5134291" y="834390"/>
                  <a:pt x="5132704" y="834390"/>
                </a:cubicBezTo>
                <a:cubicBezTo>
                  <a:pt x="5132070" y="834390"/>
                  <a:pt x="5132070" y="834390"/>
                  <a:pt x="5132070" y="834390"/>
                </a:cubicBezTo>
                <a:cubicBezTo>
                  <a:pt x="5129848" y="834390"/>
                  <a:pt x="5128579" y="834390"/>
                  <a:pt x="5126675" y="834390"/>
                </a:cubicBezTo>
                <a:cubicBezTo>
                  <a:pt x="5126040" y="834390"/>
                  <a:pt x="5126040" y="834390"/>
                  <a:pt x="5126040" y="834390"/>
                </a:cubicBezTo>
                <a:cubicBezTo>
                  <a:pt x="5124136" y="834390"/>
                  <a:pt x="5122867" y="834707"/>
                  <a:pt x="5120963" y="834707"/>
                </a:cubicBezTo>
                <a:cubicBezTo>
                  <a:pt x="5120328" y="834707"/>
                  <a:pt x="5120328" y="834707"/>
                  <a:pt x="5120328" y="834707"/>
                </a:cubicBezTo>
                <a:cubicBezTo>
                  <a:pt x="5118424" y="834707"/>
                  <a:pt x="5116837" y="834707"/>
                  <a:pt x="5114933" y="834707"/>
                </a:cubicBezTo>
                <a:cubicBezTo>
                  <a:pt x="5114616" y="834707"/>
                  <a:pt x="5114616" y="834707"/>
                  <a:pt x="5114616" y="834707"/>
                </a:cubicBezTo>
                <a:cubicBezTo>
                  <a:pt x="5112712" y="834707"/>
                  <a:pt x="5110808" y="834707"/>
                  <a:pt x="5108904" y="834707"/>
                </a:cubicBezTo>
                <a:cubicBezTo>
                  <a:pt x="5107000" y="835025"/>
                  <a:pt x="5105096" y="835025"/>
                  <a:pt x="5103192" y="835025"/>
                </a:cubicBezTo>
                <a:cubicBezTo>
                  <a:pt x="5102874" y="835025"/>
                  <a:pt x="5102874" y="835025"/>
                  <a:pt x="5102874" y="835025"/>
                </a:cubicBezTo>
                <a:cubicBezTo>
                  <a:pt x="5100970" y="835025"/>
                  <a:pt x="5099384" y="835025"/>
                  <a:pt x="5097480" y="835025"/>
                </a:cubicBezTo>
                <a:cubicBezTo>
                  <a:pt x="5097162" y="835025"/>
                  <a:pt x="5097162" y="835025"/>
                  <a:pt x="5097162" y="835025"/>
                </a:cubicBezTo>
                <a:cubicBezTo>
                  <a:pt x="4728097" y="843283"/>
                  <a:pt x="4362522" y="868374"/>
                  <a:pt x="4002024" y="908709"/>
                </a:cubicBezTo>
                <a:cubicBezTo>
                  <a:pt x="3712294" y="941422"/>
                  <a:pt x="3426054" y="983981"/>
                  <a:pt x="3143304" y="1036386"/>
                </a:cubicBezTo>
                <a:cubicBezTo>
                  <a:pt x="2984318" y="1065923"/>
                  <a:pt x="2826918" y="1098319"/>
                  <a:pt x="2670469" y="1133890"/>
                </a:cubicBezTo>
                <a:cubicBezTo>
                  <a:pt x="2526714" y="1166603"/>
                  <a:pt x="2383912" y="1201540"/>
                  <a:pt x="2242061" y="1239335"/>
                </a:cubicBezTo>
                <a:cubicBezTo>
                  <a:pt x="2098624" y="1277447"/>
                  <a:pt x="1956456" y="1318100"/>
                  <a:pt x="1814923" y="1361294"/>
                </a:cubicBezTo>
                <a:cubicBezTo>
                  <a:pt x="1655618" y="1409888"/>
                  <a:pt x="1497901" y="1461657"/>
                  <a:pt x="1341770" y="1516602"/>
                </a:cubicBezTo>
                <a:cubicBezTo>
                  <a:pt x="1190082" y="1569960"/>
                  <a:pt x="1039980" y="1625858"/>
                  <a:pt x="891148" y="1684932"/>
                </a:cubicBezTo>
                <a:cubicBezTo>
                  <a:pt x="783888" y="1727809"/>
                  <a:pt x="676944" y="1771638"/>
                  <a:pt x="570953" y="1817373"/>
                </a:cubicBezTo>
                <a:cubicBezTo>
                  <a:pt x="451633" y="1868825"/>
                  <a:pt x="332948" y="1922182"/>
                  <a:pt x="215533" y="1977128"/>
                </a:cubicBezTo>
                <a:lnTo>
                  <a:pt x="0" y="2083692"/>
                </a:lnTo>
                <a:lnTo>
                  <a:pt x="0" y="1348983"/>
                </a:lnTo>
                <a:lnTo>
                  <a:pt x="221966" y="1234515"/>
                </a:lnTo>
                <a:cubicBezTo>
                  <a:pt x="222283" y="1234197"/>
                  <a:pt x="222918" y="1233879"/>
                  <a:pt x="223553" y="1233879"/>
                </a:cubicBezTo>
                <a:cubicBezTo>
                  <a:pt x="224505" y="1233244"/>
                  <a:pt x="225457" y="1232927"/>
                  <a:pt x="226409" y="1232291"/>
                </a:cubicBezTo>
                <a:cubicBezTo>
                  <a:pt x="446336" y="1124625"/>
                  <a:pt x="670389" y="1023310"/>
                  <a:pt x="897616" y="928665"/>
                </a:cubicBezTo>
                <a:cubicBezTo>
                  <a:pt x="898568" y="928347"/>
                  <a:pt x="899520" y="928030"/>
                  <a:pt x="900472" y="927712"/>
                </a:cubicBezTo>
                <a:cubicBezTo>
                  <a:pt x="900789" y="927395"/>
                  <a:pt x="901424" y="927077"/>
                  <a:pt x="902059" y="926759"/>
                </a:cubicBezTo>
                <a:cubicBezTo>
                  <a:pt x="902059" y="926759"/>
                  <a:pt x="902059" y="926759"/>
                  <a:pt x="902059" y="927077"/>
                </a:cubicBezTo>
                <a:cubicBezTo>
                  <a:pt x="1049311" y="865780"/>
                  <a:pt x="1197834" y="807341"/>
                  <a:pt x="1347943" y="751761"/>
                </a:cubicBezTo>
                <a:cubicBezTo>
                  <a:pt x="1348895" y="751444"/>
                  <a:pt x="1349530" y="751126"/>
                  <a:pt x="1350482" y="751126"/>
                </a:cubicBezTo>
                <a:cubicBezTo>
                  <a:pt x="1351117" y="750808"/>
                  <a:pt x="1351751" y="750491"/>
                  <a:pt x="1352703" y="750173"/>
                </a:cubicBezTo>
                <a:cubicBezTo>
                  <a:pt x="1646257" y="641554"/>
                  <a:pt x="1945206" y="544368"/>
                  <a:pt x="2248915" y="458298"/>
                </a:cubicBezTo>
                <a:cubicBezTo>
                  <a:pt x="2249867" y="457980"/>
                  <a:pt x="2250819" y="457663"/>
                  <a:pt x="2251771" y="457663"/>
                </a:cubicBezTo>
                <a:cubicBezTo>
                  <a:pt x="2252406" y="457345"/>
                  <a:pt x="2253041" y="457028"/>
                  <a:pt x="2253358" y="457028"/>
                </a:cubicBezTo>
                <a:cubicBezTo>
                  <a:pt x="2548181" y="373816"/>
                  <a:pt x="2846813" y="301403"/>
                  <a:pt x="3149887" y="240424"/>
                </a:cubicBezTo>
                <a:cubicBezTo>
                  <a:pt x="3150522" y="240106"/>
                  <a:pt x="3151157" y="240106"/>
                  <a:pt x="3151791" y="239789"/>
                </a:cubicBezTo>
                <a:cubicBezTo>
                  <a:pt x="3152743" y="239789"/>
                  <a:pt x="3153695" y="239471"/>
                  <a:pt x="3154330" y="239471"/>
                </a:cubicBezTo>
                <a:cubicBezTo>
                  <a:pt x="3934707" y="82259"/>
                  <a:pt x="4742377" y="0"/>
                  <a:pt x="5569088" y="0"/>
                </a:cubicBezTo>
                <a:close/>
              </a:path>
            </a:pathLst>
          </a:custGeom>
          <a:solidFill>
            <a:srgbClr val="28B4AC">
              <a:alpha val="50000"/>
            </a:srgbClr>
          </a:solidFill>
        </p:spPr>
        <p:txBody>
          <a:bodyPr vert="horz" wrap="square" lIns="0" tIns="0" rIns="0" bIns="0" rtlCol="0">
            <a:noAutofit/>
          </a:bodyPr>
          <a:lstStyle>
            <a:lvl1pPr marL="0" indent="0" algn="l" defTabSz="1088502" rtl="0" eaLnBrk="1" latinLnBrk="0" hangingPunct="1">
              <a:lnSpc>
                <a:spcPct val="120000"/>
              </a:lnSpc>
              <a:spcBef>
                <a:spcPts val="0"/>
              </a:spcBef>
              <a:buFont typeface="Arial" pitchFamily="34" charset="0"/>
              <a:buNone/>
              <a:defRPr sz="2300" b="0" kern="1200" baseline="0">
                <a:solidFill>
                  <a:schemeClr val="tx1"/>
                </a:solidFill>
                <a:latin typeface="+mn-lt"/>
                <a:ea typeface="+mn-ea"/>
                <a:cs typeface="+mn-cs"/>
              </a:defRPr>
            </a:lvl1pPr>
            <a:lvl2pPr marL="648000" indent="-324000" algn="l" defTabSz="1088502" rtl="0" eaLnBrk="1" latinLnBrk="0" hangingPunct="1">
              <a:lnSpc>
                <a:spcPct val="120000"/>
              </a:lnSpc>
              <a:spcBef>
                <a:spcPts val="0"/>
              </a:spcBef>
              <a:buFont typeface="Arial" pitchFamily="34" charset="0"/>
              <a:buChar char="•"/>
              <a:defRPr sz="2000" kern="1200">
                <a:solidFill>
                  <a:schemeClr val="tx1"/>
                </a:solidFill>
                <a:latin typeface="+mn-lt"/>
                <a:ea typeface="+mn-ea"/>
                <a:cs typeface="+mn-cs"/>
              </a:defRPr>
            </a:lvl2pPr>
            <a:lvl3pPr marL="972000" indent="-324000" algn="l" defTabSz="1088502" rtl="0" eaLnBrk="1" latinLnBrk="0" hangingPunct="1">
              <a:lnSpc>
                <a:spcPct val="120000"/>
              </a:lnSpc>
              <a:spcBef>
                <a:spcPts val="0"/>
              </a:spcBef>
              <a:buFont typeface="Arial" pitchFamily="34" charset="0"/>
              <a:buChar char="•"/>
              <a:defRPr sz="1800" b="0" kern="1200">
                <a:solidFill>
                  <a:schemeClr val="tx1"/>
                </a:solidFill>
                <a:latin typeface="+mn-lt"/>
                <a:ea typeface="+mn-ea"/>
                <a:cs typeface="+mn-cs"/>
              </a:defRPr>
            </a:lvl3pPr>
            <a:lvl4pPr marL="0" indent="0" algn="l" defTabSz="1088502" rtl="0" eaLnBrk="1" latinLnBrk="0" hangingPunct="1">
              <a:lnSpc>
                <a:spcPct val="120000"/>
              </a:lnSpc>
              <a:spcBef>
                <a:spcPts val="0"/>
              </a:spcBef>
              <a:buFont typeface="Arial" pitchFamily="34" charset="0"/>
              <a:buNone/>
              <a:defRPr sz="2300" b="1" kern="1200">
                <a:solidFill>
                  <a:schemeClr val="tx1"/>
                </a:solidFill>
                <a:latin typeface="+mn-lt"/>
                <a:ea typeface="+mn-ea"/>
                <a:cs typeface="+mn-cs"/>
              </a:defRPr>
            </a:lvl4pPr>
            <a:lvl5pPr marL="0" indent="0" algn="l" defTabSz="1088502" rtl="0" eaLnBrk="1" latinLnBrk="0" hangingPunct="1">
              <a:lnSpc>
                <a:spcPct val="120000"/>
              </a:lnSpc>
              <a:spcBef>
                <a:spcPts val="0"/>
              </a:spcBef>
              <a:buFont typeface="Arial" pitchFamily="34" charset="0"/>
              <a:buNone/>
              <a:defRPr sz="2300" kern="1200">
                <a:solidFill>
                  <a:schemeClr val="tx1"/>
                </a:solidFill>
                <a:latin typeface="+mn-lt"/>
                <a:ea typeface="+mn-ea"/>
                <a:cs typeface="+mn-cs"/>
              </a:defRPr>
            </a:lvl5pPr>
            <a:lvl6pPr marL="324000" indent="0" algn="l" defTabSz="1088502" rtl="0" eaLnBrk="1" latinLnBrk="0" hangingPunct="1">
              <a:lnSpc>
                <a:spcPct val="120000"/>
              </a:lnSpc>
              <a:spcBef>
                <a:spcPts val="0"/>
              </a:spcBef>
              <a:buFont typeface="Arial" pitchFamily="34" charset="0"/>
              <a:buNone/>
              <a:defRPr sz="2300" kern="1200">
                <a:solidFill>
                  <a:schemeClr val="tx1"/>
                </a:solidFill>
                <a:latin typeface="+mn-lt"/>
                <a:ea typeface="+mn-ea"/>
                <a:cs typeface="+mn-cs"/>
              </a:defRPr>
            </a:lvl6pPr>
            <a:lvl7pPr marL="648000" indent="0" algn="l" defTabSz="1088502" rtl="0" eaLnBrk="1" latinLnBrk="0" hangingPunct="1">
              <a:lnSpc>
                <a:spcPct val="120000"/>
              </a:lnSpc>
              <a:spcBef>
                <a:spcPts val="0"/>
              </a:spcBef>
              <a:buFont typeface="Arial" pitchFamily="34" charset="0"/>
              <a:buNone/>
              <a:defRPr sz="2000" kern="1200">
                <a:solidFill>
                  <a:schemeClr val="tx1"/>
                </a:solidFill>
                <a:latin typeface="+mn-lt"/>
                <a:ea typeface="+mn-ea"/>
                <a:cs typeface="+mn-cs"/>
              </a:defRPr>
            </a:lvl7pPr>
            <a:lvl8pPr marL="972000" indent="0" algn="l" defTabSz="1088502" rtl="0" eaLnBrk="1" latinLnBrk="0" hangingPunct="1">
              <a:lnSpc>
                <a:spcPct val="120000"/>
              </a:lnSpc>
              <a:spcBef>
                <a:spcPts val="0"/>
              </a:spcBef>
              <a:buFont typeface="Arial" pitchFamily="34" charset="0"/>
              <a:buNone/>
              <a:defRPr sz="1800" kern="1200">
                <a:solidFill>
                  <a:schemeClr val="tx1"/>
                </a:solidFill>
                <a:latin typeface="+mn-lt"/>
                <a:ea typeface="+mn-ea"/>
                <a:cs typeface="+mn-cs"/>
              </a:defRPr>
            </a:lvl8pPr>
            <a:lvl9pPr marL="0" indent="0" algn="l" defTabSz="1088502" rtl="0" eaLnBrk="1" latinLnBrk="0" hangingPunct="1">
              <a:lnSpc>
                <a:spcPct val="120000"/>
              </a:lnSpc>
              <a:spcBef>
                <a:spcPts val="0"/>
              </a:spcBef>
              <a:buFont typeface="Arial" pitchFamily="34" charset="0"/>
              <a:buNone/>
              <a:defRPr sz="2300" kern="1200">
                <a:solidFill>
                  <a:schemeClr val="tx1"/>
                </a:solidFill>
                <a:latin typeface="+mn-lt"/>
                <a:ea typeface="+mn-ea"/>
                <a:cs typeface="+mn-cs"/>
              </a:defRPr>
            </a:lvl9pPr>
          </a:lstStyle>
          <a:p>
            <a:pPr marL="324000" lvl="0" indent="-324000" algn="l" defTabSz="1088502" rtl="0" eaLnBrk="1" latinLnBrk="0" hangingPunct="1">
              <a:lnSpc>
                <a:spcPct val="120000"/>
              </a:lnSpc>
              <a:spcBef>
                <a:spcPts val="0"/>
              </a:spcBef>
              <a:buFont typeface="Arial" pitchFamily="34" charset="0"/>
              <a:buNone/>
            </a:pPr>
            <a:r>
              <a:rPr lang="nl-NL" dirty="0"/>
              <a:t> </a:t>
            </a:r>
          </a:p>
        </p:txBody>
      </p:sp>
      <p:sp>
        <p:nvSpPr>
          <p:cNvPr id="33" name="Tijdelijke aanduiding voor afbeelding 32">
            <a:extLst>
              <a:ext uri="{FF2B5EF4-FFF2-40B4-BE49-F238E27FC236}">
                <a16:creationId xmlns:a16="http://schemas.microsoft.com/office/drawing/2014/main" id="{D041B42F-DDB8-4A0F-9AE4-9BA936D5E6EE}"/>
              </a:ext>
            </a:extLst>
          </p:cNvPr>
          <p:cNvSpPr>
            <a:spLocks noGrp="1" noSelect="1"/>
          </p:cNvSpPr>
          <p:nvPr>
            <p:ph type="pic" sz="quarter" idx="1003" hasCustomPrompt="1"/>
          </p:nvPr>
        </p:nvSpPr>
        <p:spPr bwMode="gray">
          <a:xfrm>
            <a:off x="2340000" y="3870360"/>
            <a:ext cx="2266920" cy="2268360"/>
          </a:xfrm>
          <a:custGeom>
            <a:avLst/>
            <a:gdLst>
              <a:gd name="connsiteX0" fmla="*/ 1132758 w 2266920"/>
              <a:gd name="connsiteY0" fmla="*/ 0 h 2268360"/>
              <a:gd name="connsiteX1" fmla="*/ 1134143 w 2266920"/>
              <a:gd name="connsiteY1" fmla="*/ 0 h 2268360"/>
              <a:gd name="connsiteX2" fmla="*/ 1249341 w 2266920"/>
              <a:gd name="connsiteY2" fmla="*/ 5821 h 2268360"/>
              <a:gd name="connsiteX3" fmla="*/ 2261073 w 2266920"/>
              <a:gd name="connsiteY3" fmla="*/ 1018262 h 2268360"/>
              <a:gd name="connsiteX4" fmla="*/ 2266920 w 2266920"/>
              <a:gd name="connsiteY4" fmla="*/ 1134135 h 2268360"/>
              <a:gd name="connsiteX5" fmla="*/ 2266920 w 2266920"/>
              <a:gd name="connsiteY5" fmla="*/ 1134333 h 2268360"/>
              <a:gd name="connsiteX6" fmla="*/ 2261073 w 2266920"/>
              <a:gd name="connsiteY6" fmla="*/ 1250207 h 2268360"/>
              <a:gd name="connsiteX7" fmla="*/ 1249341 w 2266920"/>
              <a:gd name="connsiteY7" fmla="*/ 2262647 h 2268360"/>
              <a:gd name="connsiteX8" fmla="*/ 1136280 w 2266920"/>
              <a:gd name="connsiteY8" fmla="*/ 2268360 h 2268360"/>
              <a:gd name="connsiteX9" fmla="*/ 1130620 w 2266920"/>
              <a:gd name="connsiteY9" fmla="*/ 2268360 h 2268360"/>
              <a:gd name="connsiteX10" fmla="*/ 1017559 w 2266920"/>
              <a:gd name="connsiteY10" fmla="*/ 2262647 h 2268360"/>
              <a:gd name="connsiteX11" fmla="*/ 5827 w 2266920"/>
              <a:gd name="connsiteY11" fmla="*/ 1250207 h 2268360"/>
              <a:gd name="connsiteX12" fmla="*/ 0 w 2266920"/>
              <a:gd name="connsiteY12" fmla="*/ 1134730 h 2268360"/>
              <a:gd name="connsiteX13" fmla="*/ 0 w 2266920"/>
              <a:gd name="connsiteY13" fmla="*/ 1133739 h 2268360"/>
              <a:gd name="connsiteX14" fmla="*/ 5827 w 2266920"/>
              <a:gd name="connsiteY14" fmla="*/ 1018262 h 2268360"/>
              <a:gd name="connsiteX15" fmla="*/ 1017559 w 2266920"/>
              <a:gd name="connsiteY15" fmla="*/ 5821 h 2268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66920" h="2268360">
                <a:moveTo>
                  <a:pt x="1132758" y="0"/>
                </a:moveTo>
                <a:lnTo>
                  <a:pt x="1134143" y="0"/>
                </a:lnTo>
                <a:lnTo>
                  <a:pt x="1249341" y="5821"/>
                </a:lnTo>
                <a:cubicBezTo>
                  <a:pt x="1782799" y="60035"/>
                  <a:pt x="2206898" y="484431"/>
                  <a:pt x="2261073" y="1018262"/>
                </a:cubicBezTo>
                <a:lnTo>
                  <a:pt x="2266920" y="1134135"/>
                </a:lnTo>
                <a:lnTo>
                  <a:pt x="2266920" y="1134333"/>
                </a:lnTo>
                <a:lnTo>
                  <a:pt x="2261073" y="1250207"/>
                </a:lnTo>
                <a:cubicBezTo>
                  <a:pt x="2206898" y="1784038"/>
                  <a:pt x="1782799" y="2208434"/>
                  <a:pt x="1249341" y="2262647"/>
                </a:cubicBezTo>
                <a:lnTo>
                  <a:pt x="1136280" y="2268360"/>
                </a:lnTo>
                <a:lnTo>
                  <a:pt x="1130620" y="2268360"/>
                </a:lnTo>
                <a:lnTo>
                  <a:pt x="1017559" y="2262647"/>
                </a:lnTo>
                <a:cubicBezTo>
                  <a:pt x="484101" y="2208434"/>
                  <a:pt x="60003" y="1784038"/>
                  <a:pt x="5827" y="1250207"/>
                </a:cubicBezTo>
                <a:lnTo>
                  <a:pt x="0" y="1134730"/>
                </a:lnTo>
                <a:lnTo>
                  <a:pt x="0" y="1133739"/>
                </a:lnTo>
                <a:lnTo>
                  <a:pt x="5827" y="1018262"/>
                </a:lnTo>
                <a:cubicBezTo>
                  <a:pt x="60003" y="484431"/>
                  <a:pt x="484101" y="60035"/>
                  <a:pt x="1017559" y="5821"/>
                </a:cubicBezTo>
                <a:close/>
              </a:path>
            </a:pathLst>
          </a:custGeom>
        </p:spPr>
        <p:txBody>
          <a:bodyPr wrap="square" anchor="ctr">
            <a:noAutofit/>
          </a:bodyPr>
          <a:lstStyle>
            <a:lvl1pPr marL="324000" indent="-324000" algn="ctr" defTabSz="1088502" rtl="0" eaLnBrk="1" latinLnBrk="0" hangingPunct="1">
              <a:lnSpc>
                <a:spcPct val="120000"/>
              </a:lnSpc>
              <a:spcBef>
                <a:spcPts val="0"/>
              </a:spcBef>
              <a:buFont typeface="Arial" pitchFamily="34" charset="0"/>
              <a:buNone/>
              <a:defRPr/>
            </a:lvl1pPr>
          </a:lstStyle>
          <a:p>
            <a:r>
              <a:rPr lang="nl-NL" dirty="0"/>
              <a:t>[Afbeelding]</a:t>
            </a:r>
          </a:p>
        </p:txBody>
      </p:sp>
      <p:sp>
        <p:nvSpPr>
          <p:cNvPr id="3" name="Ondertitel 2"/>
          <p:cNvSpPr>
            <a:spLocks noGrp="1" noSelect="1"/>
          </p:cNvSpPr>
          <p:nvPr>
            <p:ph type="subTitle" idx="1" hasCustomPrompt="1"/>
          </p:nvPr>
        </p:nvSpPr>
        <p:spPr bwMode="gray">
          <a:xfrm>
            <a:off x="5213374" y="5359564"/>
            <a:ext cx="5580000" cy="1008000"/>
          </a:xfrm>
        </p:spPr>
        <p:txBody>
          <a:bodyPr/>
          <a:lstStyle>
            <a:lvl1pPr marL="0" indent="0" algn="l">
              <a:lnSpc>
                <a:spcPct val="100000"/>
              </a:lnSpc>
              <a:buNone/>
              <a:defRPr sz="1800">
                <a:solidFill>
                  <a:schemeClr val="tx1"/>
                </a:solidFill>
              </a:defRPr>
            </a:lvl1pPr>
            <a:lvl2pPr marL="544251" indent="0" algn="ctr">
              <a:buNone/>
              <a:defRPr>
                <a:solidFill>
                  <a:schemeClr val="tx1">
                    <a:tint val="75000"/>
                  </a:schemeClr>
                </a:solidFill>
              </a:defRPr>
            </a:lvl2pPr>
            <a:lvl3pPr marL="1088502" indent="0" algn="ctr">
              <a:buNone/>
              <a:defRPr>
                <a:solidFill>
                  <a:schemeClr val="tx1">
                    <a:tint val="75000"/>
                  </a:schemeClr>
                </a:solidFill>
              </a:defRPr>
            </a:lvl3pPr>
            <a:lvl4pPr marL="1632753" indent="0" algn="ctr">
              <a:buNone/>
              <a:defRPr>
                <a:solidFill>
                  <a:schemeClr val="tx1">
                    <a:tint val="75000"/>
                  </a:schemeClr>
                </a:solidFill>
              </a:defRPr>
            </a:lvl4pPr>
            <a:lvl5pPr marL="2177004" indent="0" algn="ctr">
              <a:buNone/>
              <a:defRPr>
                <a:solidFill>
                  <a:schemeClr val="tx1">
                    <a:tint val="75000"/>
                  </a:schemeClr>
                </a:solidFill>
              </a:defRPr>
            </a:lvl5pPr>
            <a:lvl6pPr marL="2721254" indent="0" algn="ctr">
              <a:buNone/>
              <a:defRPr>
                <a:solidFill>
                  <a:schemeClr val="tx1">
                    <a:tint val="75000"/>
                  </a:schemeClr>
                </a:solidFill>
              </a:defRPr>
            </a:lvl6pPr>
            <a:lvl7pPr marL="3265505" indent="0" algn="ctr">
              <a:buNone/>
              <a:defRPr>
                <a:solidFill>
                  <a:schemeClr val="tx1">
                    <a:tint val="75000"/>
                  </a:schemeClr>
                </a:solidFill>
              </a:defRPr>
            </a:lvl7pPr>
            <a:lvl8pPr marL="3809756" indent="0" algn="ctr">
              <a:buNone/>
              <a:defRPr>
                <a:solidFill>
                  <a:schemeClr val="tx1">
                    <a:tint val="75000"/>
                  </a:schemeClr>
                </a:solidFill>
              </a:defRPr>
            </a:lvl8pPr>
            <a:lvl9pPr marL="4354007" indent="0" algn="ctr">
              <a:buNone/>
              <a:defRPr>
                <a:solidFill>
                  <a:schemeClr val="tx1">
                    <a:tint val="75000"/>
                  </a:schemeClr>
                </a:solidFill>
              </a:defRPr>
            </a:lvl9pPr>
          </a:lstStyle>
          <a:p>
            <a:r>
              <a:rPr lang="nl-NL" noProof="1"/>
              <a:t>[Subtitel]</a:t>
            </a:r>
          </a:p>
        </p:txBody>
      </p:sp>
      <p:sp>
        <p:nvSpPr>
          <p:cNvPr id="2" name="Titel 1"/>
          <p:cNvSpPr>
            <a:spLocks noGrp="1" noSelect="1"/>
          </p:cNvSpPr>
          <p:nvPr>
            <p:ph type="ctrTitle" hasCustomPrompt="1"/>
          </p:nvPr>
        </p:nvSpPr>
        <p:spPr bwMode="gray">
          <a:xfrm>
            <a:off x="5208659" y="4050202"/>
            <a:ext cx="5580000" cy="1170156"/>
          </a:xfrm>
        </p:spPr>
        <p:txBody>
          <a:bodyPr anchor="b" anchorCtr="0"/>
          <a:lstStyle>
            <a:lvl1pPr algn="l">
              <a:lnSpc>
                <a:spcPct val="85000"/>
              </a:lnSpc>
              <a:defRPr sz="3300"/>
            </a:lvl1pPr>
          </a:lstStyle>
          <a:p>
            <a:r>
              <a:rPr lang="nl-NL" noProof="1"/>
              <a:t>[Titel]</a:t>
            </a:r>
          </a:p>
        </p:txBody>
      </p:sp>
    </p:spTree>
    <p:extLst>
      <p:ext uri="{BB962C8B-B14F-4D97-AF65-F5344CB8AC3E}">
        <p14:creationId xmlns:p14="http://schemas.microsoft.com/office/powerpoint/2010/main" val="40178422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en kader">
    <p:spTree>
      <p:nvGrpSpPr>
        <p:cNvPr id="1" name=""/>
        <p:cNvGrpSpPr/>
        <p:nvPr/>
      </p:nvGrpSpPr>
      <p:grpSpPr>
        <a:xfrm>
          <a:off x="0" y="0"/>
          <a:ext cx="0" cy="0"/>
          <a:chOff x="0" y="0"/>
          <a:chExt cx="0" cy="0"/>
        </a:xfrm>
      </p:grpSpPr>
      <p:sp>
        <p:nvSpPr>
          <p:cNvPr id="3" name="Tijdelijke aanduiding voor inhoud 2"/>
          <p:cNvSpPr>
            <a:spLocks noGrp="1" noSelect="1"/>
          </p:cNvSpPr>
          <p:nvPr>
            <p:ph idx="1" hasCustomPrompt="1"/>
          </p:nvPr>
        </p:nvSpPr>
        <p:spPr bwMode="gray"/>
        <p:txBody>
          <a:bodyPr/>
          <a:lstStyle>
            <a:lvl1pPr>
              <a:defRPr baseline="0"/>
            </a:lvl1pPr>
          </a:lstStyle>
          <a:p>
            <a:pPr lvl="0"/>
            <a:r>
              <a:rPr lang="nl-NL" noProof="1"/>
              <a:t>[Typ tekst of klik op een pictogram om een object in te voegen]</a:t>
            </a:r>
          </a:p>
        </p:txBody>
      </p:sp>
      <p:sp>
        <p:nvSpPr>
          <p:cNvPr id="2" name="Titel 1"/>
          <p:cNvSpPr>
            <a:spLocks noGrp="1" noSelect="1"/>
          </p:cNvSpPr>
          <p:nvPr>
            <p:ph type="title" hasCustomPrompt="1"/>
          </p:nvPr>
        </p:nvSpPr>
        <p:spPr bwMode="gray"/>
        <p:txBody>
          <a:bodyPr/>
          <a:lstStyle/>
          <a:p>
            <a:r>
              <a:rPr lang="nl-NL" noProof="1"/>
              <a:t>[Titel]</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el, kader en kleurvlak">
    <p:spTree>
      <p:nvGrpSpPr>
        <p:cNvPr id="1" name=""/>
        <p:cNvGrpSpPr/>
        <p:nvPr/>
      </p:nvGrpSpPr>
      <p:grpSpPr>
        <a:xfrm>
          <a:off x="0" y="0"/>
          <a:ext cx="0" cy="0"/>
          <a:chOff x="0" y="0"/>
          <a:chExt cx="0" cy="0"/>
        </a:xfrm>
      </p:grpSpPr>
      <p:sp>
        <p:nvSpPr>
          <p:cNvPr id="3" name="Tijdelijke aanduiding voor inhoud 2"/>
          <p:cNvSpPr>
            <a:spLocks noGrp="1" noSelect="1"/>
          </p:cNvSpPr>
          <p:nvPr>
            <p:ph idx="1" hasCustomPrompt="1"/>
          </p:nvPr>
        </p:nvSpPr>
        <p:spPr bwMode="gray"/>
        <p:txBody>
          <a:bodyPr/>
          <a:lstStyle>
            <a:lvl1pPr>
              <a:defRPr baseline="0"/>
            </a:lvl1pPr>
          </a:lstStyle>
          <a:p>
            <a:pPr lvl="0"/>
            <a:r>
              <a:rPr lang="nl-NL" noProof="1"/>
              <a:t>[Typ tekst of klik op een pictogram om een object in te voegen]</a:t>
            </a:r>
          </a:p>
        </p:txBody>
      </p:sp>
      <p:sp>
        <p:nvSpPr>
          <p:cNvPr id="2" name="Titel 1"/>
          <p:cNvSpPr>
            <a:spLocks noGrp="1" noSelect="1"/>
          </p:cNvSpPr>
          <p:nvPr>
            <p:ph type="title" hasCustomPrompt="1"/>
          </p:nvPr>
        </p:nvSpPr>
        <p:spPr bwMode="gray"/>
        <p:txBody>
          <a:bodyPr/>
          <a:lstStyle/>
          <a:p>
            <a:r>
              <a:rPr lang="nl-NL" noProof="1"/>
              <a:t>[Titel]</a:t>
            </a:r>
          </a:p>
        </p:txBody>
      </p:sp>
    </p:spTree>
    <p:extLst>
      <p:ext uri="{BB962C8B-B14F-4D97-AF65-F5344CB8AC3E}">
        <p14:creationId xmlns:p14="http://schemas.microsoft.com/office/powerpoint/2010/main" val="21296990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el, tekst en afbeelding">
    <p:spTree>
      <p:nvGrpSpPr>
        <p:cNvPr id="1" name=""/>
        <p:cNvGrpSpPr/>
        <p:nvPr/>
      </p:nvGrpSpPr>
      <p:grpSpPr>
        <a:xfrm>
          <a:off x="0" y="0"/>
          <a:ext cx="0" cy="0"/>
          <a:chOff x="0" y="0"/>
          <a:chExt cx="0" cy="0"/>
        </a:xfrm>
      </p:grpSpPr>
      <p:sp>
        <p:nvSpPr>
          <p:cNvPr id="24" name="Tijdelijke aanduiding voor afbeelding 23">
            <a:extLst>
              <a:ext uri="{FF2B5EF4-FFF2-40B4-BE49-F238E27FC236}">
                <a16:creationId xmlns:a16="http://schemas.microsoft.com/office/drawing/2014/main" id="{CA72BA20-6E94-450D-84D6-AE9B02C25CB3}"/>
              </a:ext>
            </a:extLst>
          </p:cNvPr>
          <p:cNvSpPr>
            <a:spLocks noGrp="1" noSelect="1"/>
          </p:cNvSpPr>
          <p:nvPr>
            <p:ph type="pic" sz="quarter" idx="10" hasCustomPrompt="1"/>
          </p:nvPr>
        </p:nvSpPr>
        <p:spPr bwMode="gray">
          <a:xfrm>
            <a:off x="6453360" y="0"/>
            <a:ext cx="5734080" cy="5183280"/>
          </a:xfrm>
          <a:custGeom>
            <a:avLst/>
            <a:gdLst>
              <a:gd name="connsiteX0" fmla="*/ 0 w 5734080"/>
              <a:gd name="connsiteY0" fmla="*/ 0 h 5183280"/>
              <a:gd name="connsiteX1" fmla="*/ 2807 w 5734080"/>
              <a:gd name="connsiteY1" fmla="*/ 0 h 5183280"/>
              <a:gd name="connsiteX2" fmla="*/ 9472 w 5734080"/>
              <a:gd name="connsiteY2" fmla="*/ 0 h 5183280"/>
              <a:gd name="connsiteX3" fmla="*/ 22451 w 5734080"/>
              <a:gd name="connsiteY3" fmla="*/ 0 h 5183280"/>
              <a:gd name="connsiteX4" fmla="*/ 43850 w 5734080"/>
              <a:gd name="connsiteY4" fmla="*/ 0 h 5183280"/>
              <a:gd name="connsiteX5" fmla="*/ 75772 w 5734080"/>
              <a:gd name="connsiteY5" fmla="*/ 0 h 5183280"/>
              <a:gd name="connsiteX6" fmla="*/ 120323 w 5734080"/>
              <a:gd name="connsiteY6" fmla="*/ 0 h 5183280"/>
              <a:gd name="connsiteX7" fmla="*/ 179607 w 5734080"/>
              <a:gd name="connsiteY7" fmla="*/ 0 h 5183280"/>
              <a:gd name="connsiteX8" fmla="*/ 255729 w 5734080"/>
              <a:gd name="connsiteY8" fmla="*/ 0 h 5183280"/>
              <a:gd name="connsiteX9" fmla="*/ 350794 w 5734080"/>
              <a:gd name="connsiteY9" fmla="*/ 0 h 5183280"/>
              <a:gd name="connsiteX10" fmla="*/ 466907 w 5734080"/>
              <a:gd name="connsiteY10" fmla="*/ 0 h 5183280"/>
              <a:gd name="connsiteX11" fmla="*/ 606173 w 5734080"/>
              <a:gd name="connsiteY11" fmla="*/ 0 h 5183280"/>
              <a:gd name="connsiteX12" fmla="*/ 770695 w 5734080"/>
              <a:gd name="connsiteY12" fmla="*/ 0 h 5183280"/>
              <a:gd name="connsiteX13" fmla="*/ 962579 w 5734080"/>
              <a:gd name="connsiteY13" fmla="*/ 0 h 5183280"/>
              <a:gd name="connsiteX14" fmla="*/ 1183930 w 5734080"/>
              <a:gd name="connsiteY14" fmla="*/ 0 h 5183280"/>
              <a:gd name="connsiteX15" fmla="*/ 1306314 w 5734080"/>
              <a:gd name="connsiteY15" fmla="*/ 0 h 5183280"/>
              <a:gd name="connsiteX16" fmla="*/ 1436853 w 5734080"/>
              <a:gd name="connsiteY16" fmla="*/ 0 h 5183280"/>
              <a:gd name="connsiteX17" fmla="*/ 5734080 w 5734080"/>
              <a:gd name="connsiteY17" fmla="*/ 0 h 5183280"/>
              <a:gd name="connsiteX18" fmla="*/ 5734080 w 5734080"/>
              <a:gd name="connsiteY18" fmla="*/ 895 h 5183280"/>
              <a:gd name="connsiteX19" fmla="*/ 5734080 w 5734080"/>
              <a:gd name="connsiteY19" fmla="*/ 7162 h 5183280"/>
              <a:gd name="connsiteX20" fmla="*/ 5734080 w 5734080"/>
              <a:gd name="connsiteY20" fmla="*/ 24172 h 5183280"/>
              <a:gd name="connsiteX21" fmla="*/ 5734080 w 5734080"/>
              <a:gd name="connsiteY21" fmla="*/ 57297 h 5183280"/>
              <a:gd name="connsiteX22" fmla="*/ 5734080 w 5734080"/>
              <a:gd name="connsiteY22" fmla="*/ 111908 h 5183280"/>
              <a:gd name="connsiteX23" fmla="*/ 5734080 w 5734080"/>
              <a:gd name="connsiteY23" fmla="*/ 148950 h 5183280"/>
              <a:gd name="connsiteX24" fmla="*/ 5734080 w 5734080"/>
              <a:gd name="connsiteY24" fmla="*/ 193377 h 5183280"/>
              <a:gd name="connsiteX25" fmla="*/ 5734080 w 5734080"/>
              <a:gd name="connsiteY25" fmla="*/ 245862 h 5183280"/>
              <a:gd name="connsiteX26" fmla="*/ 5734080 w 5734080"/>
              <a:gd name="connsiteY26" fmla="*/ 307076 h 5183280"/>
              <a:gd name="connsiteX27" fmla="*/ 5734080 w 5734080"/>
              <a:gd name="connsiteY27" fmla="*/ 377690 h 5183280"/>
              <a:gd name="connsiteX28" fmla="*/ 5734080 w 5734080"/>
              <a:gd name="connsiteY28" fmla="*/ 458376 h 5183280"/>
              <a:gd name="connsiteX29" fmla="*/ 5734080 w 5734080"/>
              <a:gd name="connsiteY29" fmla="*/ 549805 h 5183280"/>
              <a:gd name="connsiteX30" fmla="*/ 5734080 w 5734080"/>
              <a:gd name="connsiteY30" fmla="*/ 652648 h 5183280"/>
              <a:gd name="connsiteX31" fmla="*/ 5734080 w 5734080"/>
              <a:gd name="connsiteY31" fmla="*/ 767578 h 5183280"/>
              <a:gd name="connsiteX32" fmla="*/ 5734080 w 5734080"/>
              <a:gd name="connsiteY32" fmla="*/ 895265 h 5183280"/>
              <a:gd name="connsiteX33" fmla="*/ 5734080 w 5734080"/>
              <a:gd name="connsiteY33" fmla="*/ 1036381 h 5183280"/>
              <a:gd name="connsiteX34" fmla="*/ 5734080 w 5734080"/>
              <a:gd name="connsiteY34" fmla="*/ 1191598 h 5183280"/>
              <a:gd name="connsiteX35" fmla="*/ 5734080 w 5734080"/>
              <a:gd name="connsiteY35" fmla="*/ 1361586 h 5183280"/>
              <a:gd name="connsiteX36" fmla="*/ 5734080 w 5734080"/>
              <a:gd name="connsiteY36" fmla="*/ 1547018 h 5183280"/>
              <a:gd name="connsiteX37" fmla="*/ 5734080 w 5734080"/>
              <a:gd name="connsiteY37" fmla="*/ 1748564 h 5183280"/>
              <a:gd name="connsiteX38" fmla="*/ 5734080 w 5734080"/>
              <a:gd name="connsiteY38" fmla="*/ 1966897 h 5183280"/>
              <a:gd name="connsiteX39" fmla="*/ 5734080 w 5734080"/>
              <a:gd name="connsiteY39" fmla="*/ 2202687 h 5183280"/>
              <a:gd name="connsiteX40" fmla="*/ 5734080 w 5734080"/>
              <a:gd name="connsiteY40" fmla="*/ 2456607 h 5183280"/>
              <a:gd name="connsiteX41" fmla="*/ 5734080 w 5734080"/>
              <a:gd name="connsiteY41" fmla="*/ 2729327 h 5183280"/>
              <a:gd name="connsiteX42" fmla="*/ 5734080 w 5734080"/>
              <a:gd name="connsiteY42" fmla="*/ 3021519 h 5183280"/>
              <a:gd name="connsiteX43" fmla="*/ 5734080 w 5734080"/>
              <a:gd name="connsiteY43" fmla="*/ 3333854 h 5183280"/>
              <a:gd name="connsiteX44" fmla="*/ 5734080 w 5734080"/>
              <a:gd name="connsiteY44" fmla="*/ 3667005 h 5183280"/>
              <a:gd name="connsiteX45" fmla="*/ 3484693 w 5734080"/>
              <a:gd name="connsiteY45" fmla="*/ 5054357 h 5183280"/>
              <a:gd name="connsiteX46" fmla="*/ 3194276 w 5734080"/>
              <a:gd name="connsiteY46" fmla="*/ 5183280 h 5183280"/>
              <a:gd name="connsiteX47" fmla="*/ 0 w 5734080"/>
              <a:gd name="connsiteY47" fmla="*/ 0 h 5183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734080" h="5183280">
                <a:moveTo>
                  <a:pt x="0" y="0"/>
                </a:moveTo>
                <a:lnTo>
                  <a:pt x="2807" y="0"/>
                </a:lnTo>
                <a:lnTo>
                  <a:pt x="9472" y="0"/>
                </a:lnTo>
                <a:lnTo>
                  <a:pt x="22451" y="0"/>
                </a:lnTo>
                <a:lnTo>
                  <a:pt x="43850" y="0"/>
                </a:lnTo>
                <a:lnTo>
                  <a:pt x="75772" y="0"/>
                </a:lnTo>
                <a:lnTo>
                  <a:pt x="120323" y="0"/>
                </a:lnTo>
                <a:lnTo>
                  <a:pt x="179607" y="0"/>
                </a:lnTo>
                <a:lnTo>
                  <a:pt x="255729" y="0"/>
                </a:lnTo>
                <a:lnTo>
                  <a:pt x="350794" y="0"/>
                </a:lnTo>
                <a:lnTo>
                  <a:pt x="466907" y="0"/>
                </a:lnTo>
                <a:lnTo>
                  <a:pt x="606173" y="0"/>
                </a:lnTo>
                <a:lnTo>
                  <a:pt x="770695" y="0"/>
                </a:lnTo>
                <a:lnTo>
                  <a:pt x="962579" y="0"/>
                </a:lnTo>
                <a:lnTo>
                  <a:pt x="1183930" y="0"/>
                </a:lnTo>
                <a:lnTo>
                  <a:pt x="1306314" y="0"/>
                </a:lnTo>
                <a:lnTo>
                  <a:pt x="1436853" y="0"/>
                </a:lnTo>
                <a:lnTo>
                  <a:pt x="5734080" y="0"/>
                </a:lnTo>
                <a:lnTo>
                  <a:pt x="5734080" y="895"/>
                </a:lnTo>
                <a:lnTo>
                  <a:pt x="5734080" y="7162"/>
                </a:lnTo>
                <a:lnTo>
                  <a:pt x="5734080" y="24172"/>
                </a:lnTo>
                <a:lnTo>
                  <a:pt x="5734080" y="57297"/>
                </a:lnTo>
                <a:lnTo>
                  <a:pt x="5734080" y="111908"/>
                </a:lnTo>
                <a:lnTo>
                  <a:pt x="5734080" y="148950"/>
                </a:lnTo>
                <a:lnTo>
                  <a:pt x="5734080" y="193377"/>
                </a:lnTo>
                <a:lnTo>
                  <a:pt x="5734080" y="245862"/>
                </a:lnTo>
                <a:lnTo>
                  <a:pt x="5734080" y="307076"/>
                </a:lnTo>
                <a:lnTo>
                  <a:pt x="5734080" y="377690"/>
                </a:lnTo>
                <a:lnTo>
                  <a:pt x="5734080" y="458376"/>
                </a:lnTo>
                <a:lnTo>
                  <a:pt x="5734080" y="549805"/>
                </a:lnTo>
                <a:lnTo>
                  <a:pt x="5734080" y="652648"/>
                </a:lnTo>
                <a:lnTo>
                  <a:pt x="5734080" y="767578"/>
                </a:lnTo>
                <a:lnTo>
                  <a:pt x="5734080" y="895265"/>
                </a:lnTo>
                <a:lnTo>
                  <a:pt x="5734080" y="1036381"/>
                </a:lnTo>
                <a:lnTo>
                  <a:pt x="5734080" y="1191598"/>
                </a:lnTo>
                <a:lnTo>
                  <a:pt x="5734080" y="1361586"/>
                </a:lnTo>
                <a:lnTo>
                  <a:pt x="5734080" y="1547018"/>
                </a:lnTo>
                <a:lnTo>
                  <a:pt x="5734080" y="1748564"/>
                </a:lnTo>
                <a:lnTo>
                  <a:pt x="5734080" y="1966897"/>
                </a:lnTo>
                <a:lnTo>
                  <a:pt x="5734080" y="2202687"/>
                </a:lnTo>
                <a:lnTo>
                  <a:pt x="5734080" y="2456607"/>
                </a:lnTo>
                <a:lnTo>
                  <a:pt x="5734080" y="2729327"/>
                </a:lnTo>
                <a:lnTo>
                  <a:pt x="5734080" y="3021519"/>
                </a:lnTo>
                <a:lnTo>
                  <a:pt x="5734080" y="3333854"/>
                </a:lnTo>
                <a:lnTo>
                  <a:pt x="5734080" y="3667005"/>
                </a:lnTo>
                <a:cubicBezTo>
                  <a:pt x="5032952" y="4235727"/>
                  <a:pt x="4272470" y="4691404"/>
                  <a:pt x="3484693" y="5054357"/>
                </a:cubicBezTo>
                <a:cubicBezTo>
                  <a:pt x="3388204" y="5098813"/>
                  <a:pt x="3291399" y="5141682"/>
                  <a:pt x="3194276" y="5183280"/>
                </a:cubicBezTo>
                <a:cubicBezTo>
                  <a:pt x="2949880" y="3014768"/>
                  <a:pt x="1737427" y="1139668"/>
                  <a:pt x="0" y="0"/>
                </a:cubicBezTo>
                <a:close/>
              </a:path>
            </a:pathLst>
          </a:custGeom>
        </p:spPr>
        <p:txBody>
          <a:bodyPr wrap="square">
            <a:noAutofit/>
          </a:bodyPr>
          <a:lstStyle>
            <a:lvl1pPr marL="324000" indent="-324000" algn="r" defTabSz="1088502" rtl="0" eaLnBrk="1" latinLnBrk="0" hangingPunct="1">
              <a:lnSpc>
                <a:spcPct val="120000"/>
              </a:lnSpc>
              <a:spcBef>
                <a:spcPts val="0"/>
              </a:spcBef>
              <a:buFont typeface="Arial" pitchFamily="34" charset="0"/>
              <a:buNone/>
              <a:defRPr/>
            </a:lvl1pPr>
          </a:lstStyle>
          <a:p>
            <a:r>
              <a:rPr lang="nl-NL" dirty="0"/>
              <a:t>[Afbeelding]</a:t>
            </a:r>
          </a:p>
        </p:txBody>
      </p:sp>
      <p:sp>
        <p:nvSpPr>
          <p:cNvPr id="27" name="Text Placeholder 26 (PHJU)">
            <a:extLst>
              <a:ext uri="{FF2B5EF4-FFF2-40B4-BE49-F238E27FC236}">
                <a16:creationId xmlns:a16="http://schemas.microsoft.com/office/drawing/2014/main" id="{9B908DE7-2214-4C9A-935A-5E6D4D9EC0A6}"/>
              </a:ext>
            </a:extLst>
          </p:cNvPr>
          <p:cNvSpPr>
            <a:spLocks noGrp="1" noSelect="1"/>
          </p:cNvSpPr>
          <p:nvPr>
            <p:ph type="body" sz="quarter" idx="11" hasCustomPrompt="1"/>
            <p:custDataLst>
              <p:custData r:id="rId1"/>
            </p:custDataLst>
          </p:nvPr>
        </p:nvSpPr>
        <p:spPr bwMode="gray">
          <a:xfrm>
            <a:off x="6454443" y="0"/>
            <a:ext cx="3484440" cy="5183280"/>
          </a:xfrm>
          <a:custGeom>
            <a:avLst/>
            <a:gdLst>
              <a:gd name="connsiteX0" fmla="*/ 0 w 3484440"/>
              <a:gd name="connsiteY0" fmla="*/ 0 h 5183280"/>
              <a:gd name="connsiteX1" fmla="*/ 2806 w 3484440"/>
              <a:gd name="connsiteY1" fmla="*/ 0 h 5183280"/>
              <a:gd name="connsiteX2" fmla="*/ 9471 w 3484440"/>
              <a:gd name="connsiteY2" fmla="*/ 0 h 5183280"/>
              <a:gd name="connsiteX3" fmla="*/ 22449 w 3484440"/>
              <a:gd name="connsiteY3" fmla="*/ 0 h 5183280"/>
              <a:gd name="connsiteX4" fmla="*/ 43846 w 3484440"/>
              <a:gd name="connsiteY4" fmla="*/ 0 h 5183280"/>
              <a:gd name="connsiteX5" fmla="*/ 75766 w 3484440"/>
              <a:gd name="connsiteY5" fmla="*/ 0 h 5183280"/>
              <a:gd name="connsiteX6" fmla="*/ 120314 w 3484440"/>
              <a:gd name="connsiteY6" fmla="*/ 0 h 5183280"/>
              <a:gd name="connsiteX7" fmla="*/ 179594 w 3484440"/>
              <a:gd name="connsiteY7" fmla="*/ 0 h 5183280"/>
              <a:gd name="connsiteX8" fmla="*/ 255711 w 3484440"/>
              <a:gd name="connsiteY8" fmla="*/ 0 h 5183280"/>
              <a:gd name="connsiteX9" fmla="*/ 350769 w 3484440"/>
              <a:gd name="connsiteY9" fmla="*/ 0 h 5183280"/>
              <a:gd name="connsiteX10" fmla="*/ 466873 w 3484440"/>
              <a:gd name="connsiteY10" fmla="*/ 0 h 5183280"/>
              <a:gd name="connsiteX11" fmla="*/ 606129 w 3484440"/>
              <a:gd name="connsiteY11" fmla="*/ 0 h 5183280"/>
              <a:gd name="connsiteX12" fmla="*/ 770639 w 3484440"/>
              <a:gd name="connsiteY12" fmla="*/ 0 h 5183280"/>
              <a:gd name="connsiteX13" fmla="*/ 962510 w 3484440"/>
              <a:gd name="connsiteY13" fmla="*/ 0 h 5183280"/>
              <a:gd name="connsiteX14" fmla="*/ 1069362 w 3484440"/>
              <a:gd name="connsiteY14" fmla="*/ 0 h 5183280"/>
              <a:gd name="connsiteX15" fmla="*/ 1183845 w 3484440"/>
              <a:gd name="connsiteY15" fmla="*/ 0 h 5183280"/>
              <a:gd name="connsiteX16" fmla="*/ 1306219 w 3484440"/>
              <a:gd name="connsiteY16" fmla="*/ 0 h 5183280"/>
              <a:gd name="connsiteX17" fmla="*/ 1436749 w 3484440"/>
              <a:gd name="connsiteY17" fmla="*/ 0 h 5183280"/>
              <a:gd name="connsiteX18" fmla="*/ 3484440 w 3484440"/>
              <a:gd name="connsiteY18" fmla="*/ 5015934 h 5183280"/>
              <a:gd name="connsiteX19" fmla="*/ 3484440 w 3484440"/>
              <a:gd name="connsiteY19" fmla="*/ 5054357 h 5183280"/>
              <a:gd name="connsiteX20" fmla="*/ 3194044 w 3484440"/>
              <a:gd name="connsiteY20" fmla="*/ 5183280 h 5183280"/>
              <a:gd name="connsiteX21" fmla="*/ 0 w 3484440"/>
              <a:gd name="connsiteY21" fmla="*/ 0 h 5183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484440" h="5183280">
                <a:moveTo>
                  <a:pt x="0" y="0"/>
                </a:moveTo>
                <a:lnTo>
                  <a:pt x="2806" y="0"/>
                </a:lnTo>
                <a:lnTo>
                  <a:pt x="9471" y="0"/>
                </a:lnTo>
                <a:lnTo>
                  <a:pt x="22449" y="0"/>
                </a:lnTo>
                <a:lnTo>
                  <a:pt x="43846" y="0"/>
                </a:lnTo>
                <a:lnTo>
                  <a:pt x="75766" y="0"/>
                </a:lnTo>
                <a:lnTo>
                  <a:pt x="120314" y="0"/>
                </a:lnTo>
                <a:lnTo>
                  <a:pt x="179594" y="0"/>
                </a:lnTo>
                <a:lnTo>
                  <a:pt x="255711" y="0"/>
                </a:lnTo>
                <a:lnTo>
                  <a:pt x="350769" y="0"/>
                </a:lnTo>
                <a:lnTo>
                  <a:pt x="466873" y="0"/>
                </a:lnTo>
                <a:lnTo>
                  <a:pt x="606129" y="0"/>
                </a:lnTo>
                <a:lnTo>
                  <a:pt x="770639" y="0"/>
                </a:lnTo>
                <a:lnTo>
                  <a:pt x="962510" y="0"/>
                </a:lnTo>
                <a:lnTo>
                  <a:pt x="1069362" y="0"/>
                </a:lnTo>
                <a:lnTo>
                  <a:pt x="1183845" y="0"/>
                </a:lnTo>
                <a:lnTo>
                  <a:pt x="1306219" y="0"/>
                </a:lnTo>
                <a:lnTo>
                  <a:pt x="1436749" y="0"/>
                </a:lnTo>
                <a:cubicBezTo>
                  <a:pt x="2703385" y="1292407"/>
                  <a:pt x="3484440" y="3062717"/>
                  <a:pt x="3484440" y="5015934"/>
                </a:cubicBezTo>
                <a:lnTo>
                  <a:pt x="3484440" y="5054357"/>
                </a:lnTo>
                <a:cubicBezTo>
                  <a:pt x="3387958" y="5098813"/>
                  <a:pt x="3291160" y="5141682"/>
                  <a:pt x="3194044" y="5183280"/>
                </a:cubicBezTo>
                <a:cubicBezTo>
                  <a:pt x="2949666" y="3014768"/>
                  <a:pt x="1737301" y="1139668"/>
                  <a:pt x="0" y="0"/>
                </a:cubicBezTo>
                <a:close/>
              </a:path>
            </a:pathLst>
          </a:custGeom>
          <a:solidFill>
            <a:srgbClr val="E6155C">
              <a:alpha val="50196"/>
            </a:srgbClr>
          </a:solidFill>
        </p:spPr>
        <p:txBody>
          <a:bodyPr wrap="square">
            <a:noAutofit/>
          </a:bodyPr>
          <a:lstStyle>
            <a:lvl1pPr marL="324000" indent="-324000" algn="l" defTabSz="1088502" rtl="0" eaLnBrk="1" latinLnBrk="0" hangingPunct="1">
              <a:lnSpc>
                <a:spcPct val="120000"/>
              </a:lnSpc>
              <a:spcBef>
                <a:spcPts val="0"/>
              </a:spcBef>
              <a:buFont typeface="Arial" pitchFamily="34" charset="0"/>
              <a:buNone/>
              <a:defRPr/>
            </a:lvl1pPr>
          </a:lstStyle>
          <a:p>
            <a:r>
              <a:rPr lang="nl-NL" dirty="0"/>
              <a:t> </a:t>
            </a:r>
          </a:p>
        </p:txBody>
      </p:sp>
      <p:sp>
        <p:nvSpPr>
          <p:cNvPr id="3" name="Tijdelijke aanduiding voor inhoud 2"/>
          <p:cNvSpPr>
            <a:spLocks noGrp="1" noSelect="1"/>
          </p:cNvSpPr>
          <p:nvPr>
            <p:ph idx="1" hasCustomPrompt="1"/>
          </p:nvPr>
        </p:nvSpPr>
        <p:spPr bwMode="gray"/>
        <p:txBody>
          <a:bodyPr/>
          <a:lstStyle>
            <a:lvl1pPr>
              <a:defRPr baseline="0"/>
            </a:lvl1pPr>
          </a:lstStyle>
          <a:p>
            <a:pPr lvl="0"/>
            <a:r>
              <a:rPr lang="nl-NL" noProof="1"/>
              <a:t>[Typ tekst of klik op een pictogram om een object in te voegen]</a:t>
            </a:r>
          </a:p>
        </p:txBody>
      </p:sp>
      <p:sp>
        <p:nvSpPr>
          <p:cNvPr id="2" name="Titel 1"/>
          <p:cNvSpPr>
            <a:spLocks noGrp="1" noSelect="1"/>
          </p:cNvSpPr>
          <p:nvPr>
            <p:ph type="title" hasCustomPrompt="1"/>
          </p:nvPr>
        </p:nvSpPr>
        <p:spPr bwMode="gray"/>
        <p:txBody>
          <a:bodyPr/>
          <a:lstStyle/>
          <a:p>
            <a:r>
              <a:rPr lang="nl-NL" noProof="1"/>
              <a:t>[Titel]</a:t>
            </a:r>
          </a:p>
        </p:txBody>
      </p:sp>
      <p:grpSp>
        <p:nvGrpSpPr>
          <p:cNvPr id="8" name="Groep 7"/>
          <p:cNvGrpSpPr>
            <a:grpSpLocks noSelect="1"/>
          </p:cNvGrpSpPr>
          <p:nvPr userDrawn="1"/>
        </p:nvGrpSpPr>
        <p:grpSpPr>
          <a:xfrm>
            <a:off x="-1347921" y="72717"/>
            <a:ext cx="1080144" cy="2772000"/>
            <a:chOff x="-1347921" y="72717"/>
            <a:chExt cx="1080144" cy="2772000"/>
          </a:xfrm>
        </p:grpSpPr>
        <p:sp>
          <p:nvSpPr>
            <p:cNvPr id="9" name="Rechthoek 8"/>
            <p:cNvSpPr>
              <a:spLocks noSelect="1"/>
            </p:cNvSpPr>
            <p:nvPr userDrawn="1"/>
          </p:nvSpPr>
          <p:spPr bwMode="gray">
            <a:xfrm>
              <a:off x="-1347921" y="72717"/>
              <a:ext cx="1080144" cy="2772000"/>
            </a:xfrm>
            <a:prstGeom prst="rect">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r>
                <a:rPr lang="nl-NL" sz="900" dirty="0">
                  <a:solidFill>
                    <a:schemeClr val="tx1"/>
                  </a:solidFill>
                </a:rPr>
                <a:t>Om een andere foto te plaatsen:</a:t>
              </a:r>
            </a:p>
            <a:p>
              <a:pPr algn="l"/>
              <a:r>
                <a:rPr lang="nl-NL" sz="900" dirty="0">
                  <a:solidFill>
                    <a:schemeClr val="tx1"/>
                  </a:solidFill>
                </a:rPr>
                <a:t>Verwijder de huidige foto</a:t>
              </a:r>
            </a:p>
            <a:p>
              <a:pPr algn="l"/>
              <a:r>
                <a:rPr lang="nl-NL" sz="900" dirty="0">
                  <a:solidFill>
                    <a:schemeClr val="tx1"/>
                  </a:solidFill>
                </a:rPr>
                <a:t>Voeg de nieuwe foto in</a:t>
              </a:r>
            </a:p>
            <a:p>
              <a:pPr algn="l"/>
              <a:r>
                <a:rPr lang="nl-NL" sz="900" dirty="0">
                  <a:solidFill>
                    <a:schemeClr val="tx1"/>
                  </a:solidFill>
                </a:rPr>
                <a:t>Klik op [reset] of [opnieuw toepassen], naast de nieuwe dia-knop in</a:t>
              </a:r>
              <a:r>
                <a:rPr lang="nl-NL" sz="900" baseline="0" dirty="0">
                  <a:solidFill>
                    <a:schemeClr val="tx1"/>
                  </a:solidFill>
                </a:rPr>
                <a:t> het lint Start</a:t>
              </a:r>
              <a:r>
                <a:rPr lang="nl-NL" sz="900" dirty="0">
                  <a:solidFill>
                    <a:schemeClr val="tx1"/>
                  </a:solidFill>
                </a:rPr>
                <a:t>.</a:t>
              </a:r>
            </a:p>
            <a:p>
              <a:pPr algn="l"/>
              <a:r>
                <a:rPr lang="nl-NL" sz="900" dirty="0">
                  <a:solidFill>
                    <a:schemeClr val="tx1"/>
                  </a:solidFill>
                </a:rPr>
                <a:t>Daarna moet de gekleurde boog op de foto staan.</a:t>
              </a:r>
            </a:p>
          </p:txBody>
        </p:sp>
        <p:pic>
          <p:nvPicPr>
            <p:cNvPr id="10" name="Afbeelding 9"/>
            <p:cNvPicPr>
              <a:picLocks noSelect="1" noChangeAspect="1"/>
            </p:cNvPicPr>
            <p:nvPr userDrawn="1"/>
          </p:nvPicPr>
          <p:blipFill>
            <a:blip r:embed="rId3"/>
            <a:stretch>
              <a:fillRect/>
            </a:stretch>
          </p:blipFill>
          <p:spPr>
            <a:xfrm>
              <a:off x="-1338239" y="2230493"/>
              <a:ext cx="1044000" cy="533917"/>
            </a:xfrm>
            <a:prstGeom prst="rect">
              <a:avLst/>
            </a:prstGeom>
          </p:spPr>
        </p:pic>
      </p:grpSp>
    </p:spTree>
    <p:extLst>
      <p:ext uri="{BB962C8B-B14F-4D97-AF65-F5344CB8AC3E}">
        <p14:creationId xmlns:p14="http://schemas.microsoft.com/office/powerpoint/2010/main" val="40127334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el en 2 kaders">
    <p:spTree>
      <p:nvGrpSpPr>
        <p:cNvPr id="1" name=""/>
        <p:cNvGrpSpPr/>
        <p:nvPr/>
      </p:nvGrpSpPr>
      <p:grpSpPr>
        <a:xfrm>
          <a:off x="0" y="0"/>
          <a:ext cx="0" cy="0"/>
          <a:chOff x="0" y="0"/>
          <a:chExt cx="0" cy="0"/>
        </a:xfrm>
      </p:grpSpPr>
      <p:sp>
        <p:nvSpPr>
          <p:cNvPr id="6" name="Freeform 5">
            <a:extLst>
              <a:ext uri="{FF2B5EF4-FFF2-40B4-BE49-F238E27FC236}">
                <a16:creationId xmlns:a16="http://schemas.microsoft.com/office/drawing/2014/main" id="{F5B1D36C-BC23-427C-B137-4FAC366FAFC5}"/>
              </a:ext>
            </a:extLst>
          </p:cNvPr>
          <p:cNvSpPr>
            <a:spLocks noSelect="1"/>
          </p:cNvSpPr>
          <p:nvPr userDrawn="1"/>
        </p:nvSpPr>
        <p:spPr bwMode="gray">
          <a:xfrm>
            <a:off x="9054540" y="0"/>
            <a:ext cx="3141663" cy="4110038"/>
          </a:xfrm>
          <a:custGeom>
            <a:avLst/>
            <a:gdLst>
              <a:gd name="T0" fmla="*/ 8219 w 9899"/>
              <a:gd name="T1" fmla="*/ 12940 h 12940"/>
              <a:gd name="T2" fmla="*/ 9899 w 9899"/>
              <a:gd name="T3" fmla="*/ 11678 h 12940"/>
              <a:gd name="T4" fmla="*/ 9899 w 9899"/>
              <a:gd name="T5" fmla="*/ 0 h 12940"/>
              <a:gd name="T6" fmla="*/ 0 w 9899"/>
              <a:gd name="T7" fmla="*/ 0 h 12940"/>
              <a:gd name="T8" fmla="*/ 8219 w 9899"/>
              <a:gd name="T9" fmla="*/ 12940 h 12940"/>
            </a:gdLst>
            <a:ahLst/>
            <a:cxnLst>
              <a:cxn ang="0">
                <a:pos x="T0" y="T1"/>
              </a:cxn>
              <a:cxn ang="0">
                <a:pos x="T2" y="T3"/>
              </a:cxn>
              <a:cxn ang="0">
                <a:pos x="T4" y="T5"/>
              </a:cxn>
              <a:cxn ang="0">
                <a:pos x="T6" y="T7"/>
              </a:cxn>
              <a:cxn ang="0">
                <a:pos x="T8" y="T9"/>
              </a:cxn>
            </a:cxnLst>
            <a:rect l="0" t="0" r="r" b="b"/>
            <a:pathLst>
              <a:path w="9899" h="12940">
                <a:moveTo>
                  <a:pt x="8219" y="12940"/>
                </a:moveTo>
                <a:cubicBezTo>
                  <a:pt x="8789" y="12540"/>
                  <a:pt x="9350" y="12120"/>
                  <a:pt x="9899" y="11678"/>
                </a:cubicBezTo>
                <a:cubicBezTo>
                  <a:pt x="9899" y="0"/>
                  <a:pt x="9899" y="0"/>
                  <a:pt x="9899" y="0"/>
                </a:cubicBezTo>
                <a:cubicBezTo>
                  <a:pt x="0" y="0"/>
                  <a:pt x="0" y="0"/>
                  <a:pt x="0" y="0"/>
                </a:cubicBezTo>
                <a:cubicBezTo>
                  <a:pt x="3939" y="3321"/>
                  <a:pt x="6858" y="7813"/>
                  <a:pt x="8219" y="12940"/>
                </a:cubicBezTo>
                <a:close/>
              </a:path>
            </a:pathLst>
          </a:custGeom>
          <a:solidFill>
            <a:srgbClr val="8FC041"/>
          </a:solidFill>
          <a:ln>
            <a:noFill/>
          </a:ln>
        </p:spPr>
        <p:txBody>
          <a:bodyPr vert="horz" wrap="square" lIns="91440" tIns="45720" rIns="91440" bIns="45720" numCol="1" anchor="t" anchorCtr="0" compatLnSpc="1">
            <a:prstTxWarp prst="textNoShape">
              <a:avLst/>
            </a:prstTxWarp>
          </a:bodyPr>
          <a:lstStyle/>
          <a:p>
            <a:endParaRPr lang="nl-NL" dirty="0"/>
          </a:p>
        </p:txBody>
      </p:sp>
      <p:sp>
        <p:nvSpPr>
          <p:cNvPr id="11" name="Tijdelijke aanduiding voor inhoud 10"/>
          <p:cNvSpPr>
            <a:spLocks noGrp="1" noSelect="1"/>
          </p:cNvSpPr>
          <p:nvPr>
            <p:ph sz="quarter" idx="14" hasCustomPrompt="1"/>
          </p:nvPr>
        </p:nvSpPr>
        <p:spPr bwMode="gray">
          <a:xfrm>
            <a:off x="4971114" y="2098800"/>
            <a:ext cx="3492000" cy="3528000"/>
          </a:xfrm>
        </p:spPr>
        <p:txBody>
          <a:bodyPr/>
          <a:lstStyle>
            <a:lvl1pPr>
              <a:defRPr/>
            </a:lvl1pPr>
          </a:lstStyle>
          <a:p>
            <a:pPr lvl="0"/>
            <a:r>
              <a:rPr lang="nl-NL" noProof="1"/>
              <a:t>[Typ tekst of klik op een pictogram om een object in te voegen]</a:t>
            </a:r>
          </a:p>
        </p:txBody>
      </p:sp>
      <p:sp>
        <p:nvSpPr>
          <p:cNvPr id="9" name="Tijdelijke aanduiding voor inhoud 8"/>
          <p:cNvSpPr>
            <a:spLocks noGrp="1" noSelect="1"/>
          </p:cNvSpPr>
          <p:nvPr>
            <p:ph sz="quarter" idx="13" hasCustomPrompt="1"/>
          </p:nvPr>
        </p:nvSpPr>
        <p:spPr bwMode="gray">
          <a:xfrm>
            <a:off x="1263114" y="2098800"/>
            <a:ext cx="3492000" cy="3528000"/>
          </a:xfrm>
        </p:spPr>
        <p:txBody>
          <a:bodyPr/>
          <a:lstStyle>
            <a:lvl1pPr>
              <a:defRPr/>
            </a:lvl1pPr>
          </a:lstStyle>
          <a:p>
            <a:pPr lvl="0"/>
            <a:r>
              <a:rPr lang="nl-NL" noProof="1"/>
              <a:t>[Typ tekst of klik op een pictogram om een object in te voegen]</a:t>
            </a:r>
          </a:p>
        </p:txBody>
      </p:sp>
      <p:sp>
        <p:nvSpPr>
          <p:cNvPr id="8" name="Titel 7"/>
          <p:cNvSpPr>
            <a:spLocks noGrp="1" noSelect="1"/>
          </p:cNvSpPr>
          <p:nvPr>
            <p:ph type="title" hasCustomPrompt="1"/>
          </p:nvPr>
        </p:nvSpPr>
        <p:spPr bwMode="gray">
          <a:xfrm>
            <a:off x="1263114" y="710703"/>
            <a:ext cx="7200000" cy="1143265"/>
          </a:xfrm>
        </p:spPr>
        <p:txBody>
          <a:bodyPr/>
          <a:lstStyle/>
          <a:p>
            <a:r>
              <a:rPr lang="nl-NL" noProof="1"/>
              <a:t>[Titel]</a:t>
            </a:r>
            <a:endParaRPr lang="nl-NL"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noSelect="1"/>
          </p:cNvSpPr>
          <p:nvPr>
            <p:ph type="title" hasCustomPrompt="1"/>
          </p:nvPr>
        </p:nvSpPr>
        <p:spPr bwMode="gray"/>
        <p:txBody>
          <a:bodyPr/>
          <a:lstStyle/>
          <a:p>
            <a:r>
              <a:rPr lang="nl-NL" noProof="1"/>
              <a:t>[Titel]</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eeg">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gray">
      <p:bgRef idx="1001">
        <a:schemeClr val="bg1"/>
      </p:bgRef>
    </p:bg>
    <p:spTree>
      <p:nvGrpSpPr>
        <p:cNvPr id="1" name=""/>
        <p:cNvGrpSpPr/>
        <p:nvPr/>
      </p:nvGrpSpPr>
      <p:grpSpPr>
        <a:xfrm>
          <a:off x="0" y="0"/>
          <a:ext cx="0" cy="0"/>
          <a:chOff x="0" y="0"/>
          <a:chExt cx="0" cy="0"/>
        </a:xfrm>
      </p:grpSpPr>
      <p:sp>
        <p:nvSpPr>
          <p:cNvPr id="11" name="Freeform 5">
            <a:extLst>
              <a:ext uri="{FF2B5EF4-FFF2-40B4-BE49-F238E27FC236}">
                <a16:creationId xmlns:a16="http://schemas.microsoft.com/office/drawing/2014/main" id="{D1EBCA28-ED51-43F5-B914-FCEBDA0B96A4}"/>
              </a:ext>
            </a:extLst>
          </p:cNvPr>
          <p:cNvSpPr>
            <a:spLocks noSelect="1"/>
          </p:cNvSpPr>
          <p:nvPr userDrawn="1"/>
        </p:nvSpPr>
        <p:spPr bwMode="gray">
          <a:xfrm>
            <a:off x="0" y="3749676"/>
            <a:ext cx="12188826" cy="3794126"/>
          </a:xfrm>
          <a:custGeom>
            <a:avLst/>
            <a:gdLst>
              <a:gd name="T0" fmla="*/ 38393 w 38393"/>
              <a:gd name="T1" fmla="*/ 9795 h 11949"/>
              <a:gd name="T2" fmla="*/ 38393 w 38393"/>
              <a:gd name="T3" fmla="*/ 0 h 11949"/>
              <a:gd name="T4" fmla="*/ 87 w 38393"/>
              <a:gd name="T5" fmla="*/ 7844 h 11949"/>
              <a:gd name="T6" fmla="*/ 0 w 38393"/>
              <a:gd name="T7" fmla="*/ 7829 h 11949"/>
              <a:gd name="T8" fmla="*/ 0 w 38393"/>
              <a:gd name="T9" fmla="*/ 9795 h 11949"/>
              <a:gd name="T10" fmla="*/ 38393 w 38393"/>
              <a:gd name="T11" fmla="*/ 9795 h 11949"/>
            </a:gdLst>
            <a:ahLst/>
            <a:cxnLst>
              <a:cxn ang="0">
                <a:pos x="T0" y="T1"/>
              </a:cxn>
              <a:cxn ang="0">
                <a:pos x="T2" y="T3"/>
              </a:cxn>
              <a:cxn ang="0">
                <a:pos x="T4" y="T5"/>
              </a:cxn>
              <a:cxn ang="0">
                <a:pos x="T6" y="T7"/>
              </a:cxn>
              <a:cxn ang="0">
                <a:pos x="T8" y="T9"/>
              </a:cxn>
              <a:cxn ang="0">
                <a:pos x="T10" y="T11"/>
              </a:cxn>
            </a:cxnLst>
            <a:rect l="0" t="0" r="r" b="b"/>
            <a:pathLst>
              <a:path w="38393" h="11949">
                <a:moveTo>
                  <a:pt x="38393" y="9795"/>
                </a:moveTo>
                <a:cubicBezTo>
                  <a:pt x="38393" y="0"/>
                  <a:pt x="38393" y="0"/>
                  <a:pt x="38393" y="0"/>
                </a:cubicBezTo>
                <a:cubicBezTo>
                  <a:pt x="23497" y="11949"/>
                  <a:pt x="457" y="7844"/>
                  <a:pt x="87" y="7844"/>
                </a:cubicBezTo>
                <a:cubicBezTo>
                  <a:pt x="0" y="7829"/>
                  <a:pt x="0" y="7829"/>
                  <a:pt x="0" y="7829"/>
                </a:cubicBezTo>
                <a:cubicBezTo>
                  <a:pt x="0" y="9795"/>
                  <a:pt x="0" y="9795"/>
                  <a:pt x="0" y="9795"/>
                </a:cubicBezTo>
                <a:lnTo>
                  <a:pt x="38393" y="9795"/>
                </a:lnTo>
                <a:close/>
              </a:path>
            </a:pathLst>
          </a:custGeom>
          <a:solidFill>
            <a:srgbClr val="EDEDE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dirty="0"/>
          </a:p>
        </p:txBody>
      </p:sp>
      <p:sp>
        <p:nvSpPr>
          <p:cNvPr id="4" name="Tijdelijke aanduiding voor datum 3"/>
          <p:cNvSpPr>
            <a:spLocks noGrp="1" noSelect="1"/>
          </p:cNvSpPr>
          <p:nvPr>
            <p:ph type="dt" sz="half" idx="2"/>
          </p:nvPr>
        </p:nvSpPr>
        <p:spPr bwMode="gray">
          <a:xfrm>
            <a:off x="6509970" y="6544238"/>
            <a:ext cx="1620000" cy="216000"/>
          </a:xfrm>
          <a:prstGeom prst="rect">
            <a:avLst/>
          </a:prstGeom>
        </p:spPr>
        <p:txBody>
          <a:bodyPr vert="horz" lIns="0" tIns="0" rIns="0" bIns="0" rtlCol="0" anchor="t">
            <a:noAutofit/>
          </a:bodyPr>
          <a:lstStyle>
            <a:lvl1pPr algn="r">
              <a:defRPr sz="1000">
                <a:solidFill>
                  <a:srgbClr val="3C3C3B"/>
                </a:solidFill>
                <a:latin typeface="+mn-lt"/>
              </a:defRPr>
            </a:lvl1pPr>
          </a:lstStyle>
          <a:p>
            <a:fld id="{48B61548-B524-42EF-92E5-848493E91751}" type="datetime4">
              <a:rPr lang="nl-NL" noProof="1" smtClean="0"/>
              <a:pPr/>
              <a:t>23 mei 2023</a:t>
            </a:fld>
            <a:endParaRPr lang="nl-NL" noProof="1"/>
          </a:p>
        </p:txBody>
      </p:sp>
      <p:sp>
        <p:nvSpPr>
          <p:cNvPr id="5" name="Tijdelijke aanduiding voor voettekst 4"/>
          <p:cNvSpPr>
            <a:spLocks noGrp="1" noSelect="1"/>
          </p:cNvSpPr>
          <p:nvPr>
            <p:ph type="ftr" sz="quarter" idx="3"/>
          </p:nvPr>
        </p:nvSpPr>
        <p:spPr bwMode="gray">
          <a:xfrm>
            <a:off x="1261191" y="6544238"/>
            <a:ext cx="4500000" cy="216000"/>
          </a:xfrm>
          <a:prstGeom prst="rect">
            <a:avLst/>
          </a:prstGeom>
        </p:spPr>
        <p:txBody>
          <a:bodyPr vert="horz" lIns="0" tIns="0" rIns="0" bIns="0" rtlCol="0" anchor="t">
            <a:noAutofit/>
          </a:bodyPr>
          <a:lstStyle>
            <a:lvl1pPr algn="l">
              <a:defRPr sz="1000">
                <a:solidFill>
                  <a:srgbClr val="3C3C3B"/>
                </a:solidFill>
                <a:latin typeface="+mn-lt"/>
              </a:defRPr>
            </a:lvl1pPr>
          </a:lstStyle>
          <a:p>
            <a:r>
              <a:rPr lang="nl-NL" noProof="1"/>
              <a:t>Via Invoegen | Koptekst en Voettekst kunt u deze tekst wijzigen</a:t>
            </a:r>
          </a:p>
        </p:txBody>
      </p:sp>
      <p:sp>
        <p:nvSpPr>
          <p:cNvPr id="6" name="Tijdelijke aanduiding voor dianummer 5"/>
          <p:cNvSpPr>
            <a:spLocks noGrp="1" noSelect="1"/>
          </p:cNvSpPr>
          <p:nvPr>
            <p:ph type="sldNum" sz="quarter" idx="4"/>
          </p:nvPr>
        </p:nvSpPr>
        <p:spPr bwMode="gray">
          <a:xfrm>
            <a:off x="8137192" y="6544238"/>
            <a:ext cx="324000" cy="216000"/>
          </a:xfrm>
          <a:prstGeom prst="rect">
            <a:avLst/>
          </a:prstGeom>
        </p:spPr>
        <p:txBody>
          <a:bodyPr vert="horz" lIns="0" tIns="0" rIns="0" bIns="0" rtlCol="0" anchor="t">
            <a:noAutofit/>
          </a:bodyPr>
          <a:lstStyle>
            <a:lvl1pPr algn="r">
              <a:defRPr sz="1000">
                <a:solidFill>
                  <a:srgbClr val="3C3C3B"/>
                </a:solidFill>
                <a:latin typeface="+mn-lt"/>
              </a:defRPr>
            </a:lvl1pPr>
          </a:lstStyle>
          <a:p>
            <a:r>
              <a:rPr lang="nl-NL" noProof="1"/>
              <a:t>| </a:t>
            </a:r>
            <a:fld id="{1336C48C-F87C-4E4B-81EF-5027B17D1F61}" type="slidenum">
              <a:rPr lang="nl-NL" noProof="1" smtClean="0"/>
              <a:pPr/>
              <a:t>‹nr.›</a:t>
            </a:fld>
            <a:endParaRPr lang="nl-NL" noProof="1"/>
          </a:p>
        </p:txBody>
      </p:sp>
      <p:sp>
        <p:nvSpPr>
          <p:cNvPr id="3" name="Tijdelijke aanduiding voor tekst 2 (JU-Free)"/>
          <p:cNvSpPr>
            <a:spLocks noGrp="1"/>
          </p:cNvSpPr>
          <p:nvPr>
            <p:ph type="body" idx="1"/>
          </p:nvPr>
        </p:nvSpPr>
        <p:spPr bwMode="gray">
          <a:xfrm>
            <a:off x="1261192" y="2098825"/>
            <a:ext cx="7200000" cy="3528000"/>
          </a:xfrm>
          <a:prstGeom prst="rect">
            <a:avLst/>
          </a:prstGeom>
        </p:spPr>
        <p:txBody>
          <a:bodyPr vert="horz" lIns="0" tIns="0" rIns="0" bIns="0" rtlCol="0">
            <a:noAutofit/>
          </a:bodyPr>
          <a:lstStyle/>
          <a:p>
            <a:pPr lvl="0"/>
            <a:r>
              <a:rPr lang="nl-NL" noProof="1"/>
              <a:t>JU-LEVEL1=Opsomming 1e niveau</a:t>
            </a:r>
          </a:p>
          <a:p>
            <a:pPr lvl="1"/>
            <a:r>
              <a:rPr lang="nl-NL" noProof="1"/>
              <a:t>JU-LEVEL2=Opsomming 2e niveau</a:t>
            </a:r>
          </a:p>
          <a:p>
            <a:pPr lvl="2"/>
            <a:r>
              <a:rPr lang="nl-NL" noProof="1"/>
              <a:t>JU-LEVEL3=Opsomming 3e niveau</a:t>
            </a:r>
          </a:p>
          <a:p>
            <a:pPr lvl="3"/>
            <a:r>
              <a:rPr lang="nl-NL" noProof="1"/>
              <a:t>JU-LEVEL4=Kop</a:t>
            </a:r>
          </a:p>
          <a:p>
            <a:pPr lvl="4"/>
            <a:r>
              <a:rPr lang="nl-NL" noProof="1"/>
              <a:t>JU-LEVEL5=Basistekst</a:t>
            </a:r>
          </a:p>
          <a:p>
            <a:pPr lvl="5"/>
            <a:r>
              <a:rPr lang="nl-NL" noProof="1"/>
              <a:t>JU-LEVEL6=Zwevend 1e niveau</a:t>
            </a:r>
          </a:p>
          <a:p>
            <a:pPr lvl="6"/>
            <a:r>
              <a:rPr lang="nl-NL" noProof="1"/>
              <a:t>JU-LEVEL7=Zwevend 2e niveau</a:t>
            </a:r>
          </a:p>
          <a:p>
            <a:pPr lvl="7"/>
            <a:r>
              <a:rPr lang="nl-NL" noProof="1"/>
              <a:t>JU-LEVEL8=Zwevend 3e niveau</a:t>
            </a:r>
          </a:p>
        </p:txBody>
      </p:sp>
      <p:sp>
        <p:nvSpPr>
          <p:cNvPr id="2" name="Tijdelijke aanduiding voor titel 1"/>
          <p:cNvSpPr>
            <a:spLocks noGrp="1" noSelect="1"/>
          </p:cNvSpPr>
          <p:nvPr>
            <p:ph type="title"/>
          </p:nvPr>
        </p:nvSpPr>
        <p:spPr bwMode="gray">
          <a:xfrm>
            <a:off x="1263114" y="710703"/>
            <a:ext cx="7200000" cy="1143265"/>
          </a:xfrm>
          <a:prstGeom prst="rect">
            <a:avLst/>
          </a:prstGeom>
        </p:spPr>
        <p:txBody>
          <a:bodyPr vert="horz" lIns="0" tIns="0" rIns="0" bIns="0" rtlCol="0" anchor="b">
            <a:noAutofit/>
          </a:bodyPr>
          <a:lstStyle/>
          <a:p>
            <a:endParaRPr lang="nl-NL" noProof="1"/>
          </a:p>
        </p:txBody>
      </p:sp>
      <p:grpSp>
        <p:nvGrpSpPr>
          <p:cNvPr id="10" name="Group 4">
            <a:extLst>
              <a:ext uri="{FF2B5EF4-FFF2-40B4-BE49-F238E27FC236}">
                <a16:creationId xmlns:a16="http://schemas.microsoft.com/office/drawing/2014/main" id="{6AAA8A0B-291B-490A-A9A5-5E27DC0A64A0}"/>
              </a:ext>
            </a:extLst>
          </p:cNvPr>
          <p:cNvGrpSpPr>
            <a:grpSpLocks noSelect="1" noChangeAspect="1"/>
          </p:cNvGrpSpPr>
          <p:nvPr userDrawn="1"/>
        </p:nvGrpSpPr>
        <p:grpSpPr bwMode="gray">
          <a:xfrm>
            <a:off x="9539288" y="5891207"/>
            <a:ext cx="2095500" cy="484187"/>
            <a:chOff x="6009" y="3711"/>
            <a:chExt cx="1320" cy="305"/>
          </a:xfrm>
        </p:grpSpPr>
        <p:sp>
          <p:nvSpPr>
            <p:cNvPr id="21" name="Freeform 5">
              <a:extLst>
                <a:ext uri="{FF2B5EF4-FFF2-40B4-BE49-F238E27FC236}">
                  <a16:creationId xmlns:a16="http://schemas.microsoft.com/office/drawing/2014/main" id="{3913704B-668F-44CC-A652-88E72DD31459}"/>
                </a:ext>
              </a:extLst>
            </p:cNvPr>
            <p:cNvSpPr>
              <a:spLocks noSelect="1"/>
            </p:cNvSpPr>
            <p:nvPr userDrawn="1"/>
          </p:nvSpPr>
          <p:spPr bwMode="gray">
            <a:xfrm>
              <a:off x="6056" y="3746"/>
              <a:ext cx="72" cy="211"/>
            </a:xfrm>
            <a:custGeom>
              <a:avLst/>
              <a:gdLst>
                <a:gd name="T0" fmla="*/ 133 w 363"/>
                <a:gd name="T1" fmla="*/ 201 h 1055"/>
                <a:gd name="T2" fmla="*/ 14 w 363"/>
                <a:gd name="T3" fmla="*/ 132 h 1055"/>
                <a:gd name="T4" fmla="*/ 83 w 363"/>
                <a:gd name="T5" fmla="*/ 13 h 1055"/>
                <a:gd name="T6" fmla="*/ 202 w 363"/>
                <a:gd name="T7" fmla="*/ 82 h 1055"/>
                <a:gd name="T8" fmla="*/ 133 w 363"/>
                <a:gd name="T9" fmla="*/ 201 h 1055"/>
                <a:gd name="T10" fmla="*/ 339 w 363"/>
                <a:gd name="T11" fmla="*/ 918 h 1055"/>
                <a:gd name="T12" fmla="*/ 226 w 363"/>
                <a:gd name="T13" fmla="*/ 890 h 1055"/>
                <a:gd name="T14" fmla="*/ 197 w 363"/>
                <a:gd name="T15" fmla="*/ 1003 h 1055"/>
                <a:gd name="T16" fmla="*/ 311 w 363"/>
                <a:gd name="T17" fmla="*/ 1032 h 1055"/>
                <a:gd name="T18" fmla="*/ 339 w 363"/>
                <a:gd name="T19" fmla="*/ 918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3" h="1055">
                  <a:moveTo>
                    <a:pt x="133" y="201"/>
                  </a:moveTo>
                  <a:cubicBezTo>
                    <a:pt x="81" y="215"/>
                    <a:pt x="28" y="184"/>
                    <a:pt x="14" y="132"/>
                  </a:cubicBezTo>
                  <a:cubicBezTo>
                    <a:pt x="0" y="80"/>
                    <a:pt x="31" y="27"/>
                    <a:pt x="83" y="13"/>
                  </a:cubicBezTo>
                  <a:cubicBezTo>
                    <a:pt x="135" y="0"/>
                    <a:pt x="188" y="31"/>
                    <a:pt x="202" y="82"/>
                  </a:cubicBezTo>
                  <a:cubicBezTo>
                    <a:pt x="216" y="134"/>
                    <a:pt x="185" y="188"/>
                    <a:pt x="133" y="201"/>
                  </a:cubicBezTo>
                  <a:close/>
                  <a:moveTo>
                    <a:pt x="339" y="918"/>
                  </a:moveTo>
                  <a:cubicBezTo>
                    <a:pt x="316" y="879"/>
                    <a:pt x="265" y="866"/>
                    <a:pt x="226" y="890"/>
                  </a:cubicBezTo>
                  <a:cubicBezTo>
                    <a:pt x="186" y="913"/>
                    <a:pt x="173" y="964"/>
                    <a:pt x="197" y="1003"/>
                  </a:cubicBezTo>
                  <a:cubicBezTo>
                    <a:pt x="220" y="1042"/>
                    <a:pt x="271" y="1055"/>
                    <a:pt x="311" y="1032"/>
                  </a:cubicBezTo>
                  <a:cubicBezTo>
                    <a:pt x="350" y="1008"/>
                    <a:pt x="363" y="957"/>
                    <a:pt x="339" y="918"/>
                  </a:cubicBezTo>
                  <a:close/>
                </a:path>
              </a:pathLst>
            </a:custGeom>
            <a:solidFill>
              <a:srgbClr val="8DC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dirty="0"/>
            </a:p>
          </p:txBody>
        </p:sp>
        <p:sp>
          <p:nvSpPr>
            <p:cNvPr id="22" name="Freeform 6">
              <a:extLst>
                <a:ext uri="{FF2B5EF4-FFF2-40B4-BE49-F238E27FC236}">
                  <a16:creationId xmlns:a16="http://schemas.microsoft.com/office/drawing/2014/main" id="{1009F5AA-87C0-412E-9E7C-6006E0175E93}"/>
                </a:ext>
              </a:extLst>
            </p:cNvPr>
            <p:cNvSpPr>
              <a:spLocks noSelect="1"/>
            </p:cNvSpPr>
            <p:nvPr userDrawn="1"/>
          </p:nvSpPr>
          <p:spPr bwMode="gray">
            <a:xfrm>
              <a:off x="6041" y="3766"/>
              <a:ext cx="167" cy="189"/>
            </a:xfrm>
            <a:custGeom>
              <a:avLst/>
              <a:gdLst>
                <a:gd name="T0" fmla="*/ 833 w 835"/>
                <a:gd name="T1" fmla="*/ 78 h 948"/>
                <a:gd name="T2" fmla="*/ 757 w 835"/>
                <a:gd name="T3" fmla="*/ 147 h 948"/>
                <a:gd name="T4" fmla="*/ 687 w 835"/>
                <a:gd name="T5" fmla="*/ 71 h 948"/>
                <a:gd name="T6" fmla="*/ 763 w 835"/>
                <a:gd name="T7" fmla="*/ 2 h 948"/>
                <a:gd name="T8" fmla="*/ 833 w 835"/>
                <a:gd name="T9" fmla="*/ 78 h 948"/>
                <a:gd name="T10" fmla="*/ 95 w 835"/>
                <a:gd name="T11" fmla="*/ 751 h 948"/>
                <a:gd name="T12" fmla="*/ 3 w 835"/>
                <a:gd name="T13" fmla="*/ 853 h 948"/>
                <a:gd name="T14" fmla="*/ 105 w 835"/>
                <a:gd name="T15" fmla="*/ 945 h 948"/>
                <a:gd name="T16" fmla="*/ 197 w 835"/>
                <a:gd name="T17" fmla="*/ 843 h 948"/>
                <a:gd name="T18" fmla="*/ 95 w 835"/>
                <a:gd name="T19" fmla="*/ 751 h 9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35" h="948">
                  <a:moveTo>
                    <a:pt x="833" y="78"/>
                  </a:moveTo>
                  <a:cubicBezTo>
                    <a:pt x="831" y="118"/>
                    <a:pt x="797" y="149"/>
                    <a:pt x="757" y="147"/>
                  </a:cubicBezTo>
                  <a:cubicBezTo>
                    <a:pt x="716" y="146"/>
                    <a:pt x="685" y="112"/>
                    <a:pt x="687" y="71"/>
                  </a:cubicBezTo>
                  <a:cubicBezTo>
                    <a:pt x="689" y="31"/>
                    <a:pt x="723" y="0"/>
                    <a:pt x="763" y="2"/>
                  </a:cubicBezTo>
                  <a:cubicBezTo>
                    <a:pt x="804" y="4"/>
                    <a:pt x="835" y="38"/>
                    <a:pt x="833" y="78"/>
                  </a:cubicBezTo>
                  <a:close/>
                  <a:moveTo>
                    <a:pt x="95" y="751"/>
                  </a:moveTo>
                  <a:cubicBezTo>
                    <a:pt x="41" y="754"/>
                    <a:pt x="0" y="799"/>
                    <a:pt x="3" y="853"/>
                  </a:cubicBezTo>
                  <a:cubicBezTo>
                    <a:pt x="5" y="907"/>
                    <a:pt x="51" y="948"/>
                    <a:pt x="105" y="945"/>
                  </a:cubicBezTo>
                  <a:cubicBezTo>
                    <a:pt x="158" y="942"/>
                    <a:pt x="200" y="897"/>
                    <a:pt x="197" y="843"/>
                  </a:cubicBezTo>
                  <a:cubicBezTo>
                    <a:pt x="194" y="789"/>
                    <a:pt x="148" y="748"/>
                    <a:pt x="95" y="751"/>
                  </a:cubicBezTo>
                  <a:close/>
                </a:path>
              </a:pathLst>
            </a:custGeom>
            <a:solidFill>
              <a:srgbClr val="E515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dirty="0"/>
            </a:p>
          </p:txBody>
        </p:sp>
        <p:sp>
          <p:nvSpPr>
            <p:cNvPr id="23" name="Freeform 7">
              <a:extLst>
                <a:ext uri="{FF2B5EF4-FFF2-40B4-BE49-F238E27FC236}">
                  <a16:creationId xmlns:a16="http://schemas.microsoft.com/office/drawing/2014/main" id="{1F7C6805-1F42-403F-BAC0-B8A54696B1C9}"/>
                </a:ext>
              </a:extLst>
            </p:cNvPr>
            <p:cNvSpPr>
              <a:spLocks noSelect="1"/>
            </p:cNvSpPr>
            <p:nvPr userDrawn="1"/>
          </p:nvSpPr>
          <p:spPr bwMode="gray">
            <a:xfrm>
              <a:off x="6009" y="3759"/>
              <a:ext cx="261" cy="146"/>
            </a:xfrm>
            <a:custGeom>
              <a:avLst/>
              <a:gdLst>
                <a:gd name="T0" fmla="*/ 291 w 1306"/>
                <a:gd name="T1" fmla="*/ 591 h 732"/>
                <a:gd name="T2" fmla="*/ 141 w 1306"/>
                <a:gd name="T3" fmla="*/ 728 h 732"/>
                <a:gd name="T4" fmla="*/ 4 w 1306"/>
                <a:gd name="T5" fmla="*/ 578 h 732"/>
                <a:gd name="T6" fmla="*/ 154 w 1306"/>
                <a:gd name="T7" fmla="*/ 441 h 732"/>
                <a:gd name="T8" fmla="*/ 291 w 1306"/>
                <a:gd name="T9" fmla="*/ 591 h 732"/>
                <a:gd name="T10" fmla="*/ 1211 w 1306"/>
                <a:gd name="T11" fmla="*/ 2 h 732"/>
                <a:gd name="T12" fmla="*/ 1109 w 1306"/>
                <a:gd name="T13" fmla="*/ 95 h 732"/>
                <a:gd name="T14" fmla="*/ 1202 w 1306"/>
                <a:gd name="T15" fmla="*/ 196 h 732"/>
                <a:gd name="T16" fmla="*/ 1304 w 1306"/>
                <a:gd name="T17" fmla="*/ 104 h 732"/>
                <a:gd name="T18" fmla="*/ 1211 w 1306"/>
                <a:gd name="T19" fmla="*/ 2 h 7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06" h="732">
                  <a:moveTo>
                    <a:pt x="291" y="591"/>
                  </a:moveTo>
                  <a:cubicBezTo>
                    <a:pt x="287" y="671"/>
                    <a:pt x="220" y="732"/>
                    <a:pt x="141" y="728"/>
                  </a:cubicBezTo>
                  <a:cubicBezTo>
                    <a:pt x="62" y="725"/>
                    <a:pt x="0" y="658"/>
                    <a:pt x="4" y="578"/>
                  </a:cubicBezTo>
                  <a:cubicBezTo>
                    <a:pt x="8" y="499"/>
                    <a:pt x="75" y="438"/>
                    <a:pt x="154" y="441"/>
                  </a:cubicBezTo>
                  <a:cubicBezTo>
                    <a:pt x="233" y="445"/>
                    <a:pt x="295" y="512"/>
                    <a:pt x="291" y="591"/>
                  </a:cubicBezTo>
                  <a:close/>
                  <a:moveTo>
                    <a:pt x="1211" y="2"/>
                  </a:moveTo>
                  <a:cubicBezTo>
                    <a:pt x="1157" y="0"/>
                    <a:pt x="1112" y="41"/>
                    <a:pt x="1109" y="95"/>
                  </a:cubicBezTo>
                  <a:cubicBezTo>
                    <a:pt x="1107" y="149"/>
                    <a:pt x="1148" y="194"/>
                    <a:pt x="1202" y="196"/>
                  </a:cubicBezTo>
                  <a:cubicBezTo>
                    <a:pt x="1256" y="199"/>
                    <a:pt x="1301" y="157"/>
                    <a:pt x="1304" y="104"/>
                  </a:cubicBezTo>
                  <a:cubicBezTo>
                    <a:pt x="1306" y="50"/>
                    <a:pt x="1265" y="5"/>
                    <a:pt x="1211" y="2"/>
                  </a:cubicBezTo>
                  <a:close/>
                </a:path>
              </a:pathLst>
            </a:custGeom>
            <a:solidFill>
              <a:srgbClr val="1775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dirty="0"/>
            </a:p>
          </p:txBody>
        </p:sp>
        <p:sp>
          <p:nvSpPr>
            <p:cNvPr id="24" name="Freeform 8">
              <a:extLst>
                <a:ext uri="{FF2B5EF4-FFF2-40B4-BE49-F238E27FC236}">
                  <a16:creationId xmlns:a16="http://schemas.microsoft.com/office/drawing/2014/main" id="{76AA51A4-0B56-444F-A9F1-96E4E5CF213C}"/>
                </a:ext>
              </a:extLst>
            </p:cNvPr>
            <p:cNvSpPr>
              <a:spLocks noSelect="1"/>
            </p:cNvSpPr>
            <p:nvPr userDrawn="1"/>
          </p:nvSpPr>
          <p:spPr bwMode="gray">
            <a:xfrm>
              <a:off x="6088" y="3787"/>
              <a:ext cx="146" cy="229"/>
            </a:xfrm>
            <a:custGeom>
              <a:avLst/>
              <a:gdLst>
                <a:gd name="T0" fmla="*/ 538 w 733"/>
                <a:gd name="T1" fmla="*/ 974 h 1147"/>
                <a:gd name="T2" fmla="*/ 354 w 733"/>
                <a:gd name="T3" fmla="*/ 1142 h 1147"/>
                <a:gd name="T4" fmla="*/ 185 w 733"/>
                <a:gd name="T5" fmla="*/ 958 h 1147"/>
                <a:gd name="T6" fmla="*/ 370 w 733"/>
                <a:gd name="T7" fmla="*/ 789 h 1147"/>
                <a:gd name="T8" fmla="*/ 538 w 733"/>
                <a:gd name="T9" fmla="*/ 974 h 1147"/>
                <a:gd name="T10" fmla="*/ 87 w 733"/>
                <a:gd name="T11" fmla="*/ 2 h 1147"/>
                <a:gd name="T12" fmla="*/ 2 w 733"/>
                <a:gd name="T13" fmla="*/ 79 h 1147"/>
                <a:gd name="T14" fmla="*/ 80 w 733"/>
                <a:gd name="T15" fmla="*/ 164 h 1147"/>
                <a:gd name="T16" fmla="*/ 164 w 733"/>
                <a:gd name="T17" fmla="*/ 87 h 1147"/>
                <a:gd name="T18" fmla="*/ 87 w 733"/>
                <a:gd name="T19" fmla="*/ 2 h 1147"/>
                <a:gd name="T20" fmla="*/ 675 w 733"/>
                <a:gd name="T21" fmla="*/ 14 h 1147"/>
                <a:gd name="T22" fmla="*/ 617 w 733"/>
                <a:gd name="T23" fmla="*/ 72 h 1147"/>
                <a:gd name="T24" fmla="*/ 675 w 733"/>
                <a:gd name="T25" fmla="*/ 131 h 1147"/>
                <a:gd name="T26" fmla="*/ 733 w 733"/>
                <a:gd name="T27" fmla="*/ 72 h 1147"/>
                <a:gd name="T28" fmla="*/ 675 w 733"/>
                <a:gd name="T29" fmla="*/ 14 h 1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33" h="1147">
                  <a:moveTo>
                    <a:pt x="538" y="974"/>
                  </a:moveTo>
                  <a:cubicBezTo>
                    <a:pt x="534" y="1071"/>
                    <a:pt x="451" y="1147"/>
                    <a:pt x="354" y="1142"/>
                  </a:cubicBezTo>
                  <a:cubicBezTo>
                    <a:pt x="256" y="1138"/>
                    <a:pt x="181" y="1055"/>
                    <a:pt x="185" y="958"/>
                  </a:cubicBezTo>
                  <a:cubicBezTo>
                    <a:pt x="190" y="860"/>
                    <a:pt x="272" y="785"/>
                    <a:pt x="370" y="789"/>
                  </a:cubicBezTo>
                  <a:cubicBezTo>
                    <a:pt x="467" y="794"/>
                    <a:pt x="543" y="876"/>
                    <a:pt x="538" y="974"/>
                  </a:cubicBezTo>
                  <a:close/>
                  <a:moveTo>
                    <a:pt x="87" y="2"/>
                  </a:moveTo>
                  <a:cubicBezTo>
                    <a:pt x="42" y="0"/>
                    <a:pt x="4" y="34"/>
                    <a:pt x="2" y="79"/>
                  </a:cubicBezTo>
                  <a:cubicBezTo>
                    <a:pt x="0" y="124"/>
                    <a:pt x="35" y="162"/>
                    <a:pt x="80" y="164"/>
                  </a:cubicBezTo>
                  <a:cubicBezTo>
                    <a:pt x="124" y="166"/>
                    <a:pt x="162" y="131"/>
                    <a:pt x="164" y="87"/>
                  </a:cubicBezTo>
                  <a:cubicBezTo>
                    <a:pt x="166" y="42"/>
                    <a:pt x="132" y="4"/>
                    <a:pt x="87" y="2"/>
                  </a:cubicBezTo>
                  <a:close/>
                  <a:moveTo>
                    <a:pt x="675" y="14"/>
                  </a:moveTo>
                  <a:cubicBezTo>
                    <a:pt x="643" y="14"/>
                    <a:pt x="617" y="40"/>
                    <a:pt x="617" y="72"/>
                  </a:cubicBezTo>
                  <a:cubicBezTo>
                    <a:pt x="617" y="105"/>
                    <a:pt x="643" y="131"/>
                    <a:pt x="675" y="131"/>
                  </a:cubicBezTo>
                  <a:cubicBezTo>
                    <a:pt x="707" y="131"/>
                    <a:pt x="733" y="105"/>
                    <a:pt x="733" y="72"/>
                  </a:cubicBezTo>
                  <a:cubicBezTo>
                    <a:pt x="733" y="40"/>
                    <a:pt x="707" y="14"/>
                    <a:pt x="675" y="14"/>
                  </a:cubicBezTo>
                  <a:close/>
                </a:path>
              </a:pathLst>
            </a:custGeom>
            <a:solidFill>
              <a:srgbClr val="9D55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dirty="0"/>
            </a:p>
          </p:txBody>
        </p:sp>
        <p:sp>
          <p:nvSpPr>
            <p:cNvPr id="25" name="Freeform 9">
              <a:extLst>
                <a:ext uri="{FF2B5EF4-FFF2-40B4-BE49-F238E27FC236}">
                  <a16:creationId xmlns:a16="http://schemas.microsoft.com/office/drawing/2014/main" id="{7ECFB62E-77BC-49C7-8EA7-D321A9BFAC9A}"/>
                </a:ext>
              </a:extLst>
            </p:cNvPr>
            <p:cNvSpPr>
              <a:spLocks noSelect="1"/>
            </p:cNvSpPr>
            <p:nvPr userDrawn="1"/>
          </p:nvSpPr>
          <p:spPr bwMode="gray">
            <a:xfrm>
              <a:off x="6030" y="3711"/>
              <a:ext cx="153" cy="200"/>
            </a:xfrm>
            <a:custGeom>
              <a:avLst/>
              <a:gdLst>
                <a:gd name="T0" fmla="*/ 761 w 766"/>
                <a:gd name="T1" fmla="*/ 194 h 1005"/>
                <a:gd name="T2" fmla="*/ 572 w 766"/>
                <a:gd name="T3" fmla="*/ 367 h 1005"/>
                <a:gd name="T4" fmla="*/ 399 w 766"/>
                <a:gd name="T5" fmla="*/ 178 h 1005"/>
                <a:gd name="T6" fmla="*/ 588 w 766"/>
                <a:gd name="T7" fmla="*/ 5 h 1005"/>
                <a:gd name="T8" fmla="*/ 761 w 766"/>
                <a:gd name="T9" fmla="*/ 194 h 1005"/>
                <a:gd name="T10" fmla="*/ 104 w 766"/>
                <a:gd name="T11" fmla="*/ 433 h 1005"/>
                <a:gd name="T12" fmla="*/ 2 w 766"/>
                <a:gd name="T13" fmla="*/ 526 h 1005"/>
                <a:gd name="T14" fmla="*/ 95 w 766"/>
                <a:gd name="T15" fmla="*/ 627 h 1005"/>
                <a:gd name="T16" fmla="*/ 197 w 766"/>
                <a:gd name="T17" fmla="*/ 535 h 1005"/>
                <a:gd name="T18" fmla="*/ 104 w 766"/>
                <a:gd name="T19" fmla="*/ 433 h 1005"/>
                <a:gd name="T20" fmla="*/ 274 w 766"/>
                <a:gd name="T21" fmla="*/ 880 h 1005"/>
                <a:gd name="T22" fmla="*/ 212 w 766"/>
                <a:gd name="T23" fmla="*/ 943 h 1005"/>
                <a:gd name="T24" fmla="*/ 274 w 766"/>
                <a:gd name="T25" fmla="*/ 1005 h 1005"/>
                <a:gd name="T26" fmla="*/ 337 w 766"/>
                <a:gd name="T27" fmla="*/ 943 h 1005"/>
                <a:gd name="T28" fmla="*/ 274 w 766"/>
                <a:gd name="T29" fmla="*/ 880 h 10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66" h="1005">
                  <a:moveTo>
                    <a:pt x="761" y="194"/>
                  </a:moveTo>
                  <a:cubicBezTo>
                    <a:pt x="756" y="294"/>
                    <a:pt x="672" y="372"/>
                    <a:pt x="572" y="367"/>
                  </a:cubicBezTo>
                  <a:cubicBezTo>
                    <a:pt x="472" y="363"/>
                    <a:pt x="394" y="278"/>
                    <a:pt x="399" y="178"/>
                  </a:cubicBezTo>
                  <a:cubicBezTo>
                    <a:pt x="403" y="78"/>
                    <a:pt x="488" y="0"/>
                    <a:pt x="588" y="5"/>
                  </a:cubicBezTo>
                  <a:cubicBezTo>
                    <a:pt x="688" y="10"/>
                    <a:pt x="766" y="94"/>
                    <a:pt x="761" y="194"/>
                  </a:cubicBezTo>
                  <a:close/>
                  <a:moveTo>
                    <a:pt x="104" y="433"/>
                  </a:moveTo>
                  <a:cubicBezTo>
                    <a:pt x="50" y="431"/>
                    <a:pt x="5" y="472"/>
                    <a:pt x="2" y="526"/>
                  </a:cubicBezTo>
                  <a:cubicBezTo>
                    <a:pt x="0" y="579"/>
                    <a:pt x="41" y="625"/>
                    <a:pt x="95" y="627"/>
                  </a:cubicBezTo>
                  <a:cubicBezTo>
                    <a:pt x="149" y="630"/>
                    <a:pt x="194" y="588"/>
                    <a:pt x="197" y="535"/>
                  </a:cubicBezTo>
                  <a:cubicBezTo>
                    <a:pt x="199" y="481"/>
                    <a:pt x="157" y="435"/>
                    <a:pt x="104" y="433"/>
                  </a:cubicBezTo>
                  <a:close/>
                  <a:moveTo>
                    <a:pt x="274" y="880"/>
                  </a:moveTo>
                  <a:cubicBezTo>
                    <a:pt x="240" y="880"/>
                    <a:pt x="212" y="908"/>
                    <a:pt x="212" y="943"/>
                  </a:cubicBezTo>
                  <a:cubicBezTo>
                    <a:pt x="212" y="977"/>
                    <a:pt x="240" y="1005"/>
                    <a:pt x="274" y="1005"/>
                  </a:cubicBezTo>
                  <a:cubicBezTo>
                    <a:pt x="309" y="1005"/>
                    <a:pt x="337" y="977"/>
                    <a:pt x="337" y="943"/>
                  </a:cubicBezTo>
                  <a:cubicBezTo>
                    <a:pt x="337" y="908"/>
                    <a:pt x="309" y="880"/>
                    <a:pt x="274" y="880"/>
                  </a:cubicBezTo>
                  <a:close/>
                </a:path>
              </a:pathLst>
            </a:custGeom>
            <a:solidFill>
              <a:srgbClr val="F2921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dirty="0"/>
            </a:p>
          </p:txBody>
        </p:sp>
        <p:sp>
          <p:nvSpPr>
            <p:cNvPr id="26" name="Freeform 10">
              <a:extLst>
                <a:ext uri="{FF2B5EF4-FFF2-40B4-BE49-F238E27FC236}">
                  <a16:creationId xmlns:a16="http://schemas.microsoft.com/office/drawing/2014/main" id="{4AA53692-85DD-4AB8-B716-0D7E74F661C3}"/>
                </a:ext>
              </a:extLst>
            </p:cNvPr>
            <p:cNvSpPr>
              <a:spLocks noSelect="1"/>
            </p:cNvSpPr>
            <p:nvPr userDrawn="1"/>
          </p:nvSpPr>
          <p:spPr bwMode="gray">
            <a:xfrm>
              <a:off x="6067" y="3721"/>
              <a:ext cx="166" cy="281"/>
            </a:xfrm>
            <a:custGeom>
              <a:avLst/>
              <a:gdLst>
                <a:gd name="T0" fmla="*/ 830 w 832"/>
                <a:gd name="T1" fmla="*/ 104 h 1406"/>
                <a:gd name="T2" fmla="*/ 728 w 832"/>
                <a:gd name="T3" fmla="*/ 197 h 1406"/>
                <a:gd name="T4" fmla="*/ 635 w 832"/>
                <a:gd name="T5" fmla="*/ 95 h 1406"/>
                <a:gd name="T6" fmla="*/ 737 w 832"/>
                <a:gd name="T7" fmla="*/ 2 h 1406"/>
                <a:gd name="T8" fmla="*/ 830 w 832"/>
                <a:gd name="T9" fmla="*/ 104 h 1406"/>
                <a:gd name="T10" fmla="*/ 69 w 832"/>
                <a:gd name="T11" fmla="*/ 680 h 1406"/>
                <a:gd name="T12" fmla="*/ 131 w 832"/>
                <a:gd name="T13" fmla="*/ 623 h 1406"/>
                <a:gd name="T14" fmla="*/ 74 w 832"/>
                <a:gd name="T15" fmla="*/ 561 h 1406"/>
                <a:gd name="T16" fmla="*/ 12 w 832"/>
                <a:gd name="T17" fmla="*/ 618 h 1406"/>
                <a:gd name="T18" fmla="*/ 69 w 832"/>
                <a:gd name="T19" fmla="*/ 680 h 1406"/>
                <a:gd name="T20" fmla="*/ 61 w 832"/>
                <a:gd name="T21" fmla="*/ 1212 h 1406"/>
                <a:gd name="T22" fmla="*/ 27 w 832"/>
                <a:gd name="T23" fmla="*/ 1345 h 1406"/>
                <a:gd name="T24" fmla="*/ 161 w 832"/>
                <a:gd name="T25" fmla="*/ 1379 h 1406"/>
                <a:gd name="T26" fmla="*/ 194 w 832"/>
                <a:gd name="T27" fmla="*/ 1245 h 1406"/>
                <a:gd name="T28" fmla="*/ 61 w 832"/>
                <a:gd name="T29" fmla="*/ 1212 h 1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32" h="1406">
                  <a:moveTo>
                    <a:pt x="830" y="104"/>
                  </a:moveTo>
                  <a:cubicBezTo>
                    <a:pt x="827" y="158"/>
                    <a:pt x="782" y="199"/>
                    <a:pt x="728" y="197"/>
                  </a:cubicBezTo>
                  <a:cubicBezTo>
                    <a:pt x="674" y="194"/>
                    <a:pt x="633" y="149"/>
                    <a:pt x="635" y="95"/>
                  </a:cubicBezTo>
                  <a:cubicBezTo>
                    <a:pt x="638" y="42"/>
                    <a:pt x="683" y="0"/>
                    <a:pt x="737" y="2"/>
                  </a:cubicBezTo>
                  <a:cubicBezTo>
                    <a:pt x="791" y="5"/>
                    <a:pt x="832" y="50"/>
                    <a:pt x="830" y="104"/>
                  </a:cubicBezTo>
                  <a:close/>
                  <a:moveTo>
                    <a:pt x="69" y="680"/>
                  </a:moveTo>
                  <a:cubicBezTo>
                    <a:pt x="102" y="682"/>
                    <a:pt x="130" y="656"/>
                    <a:pt x="131" y="623"/>
                  </a:cubicBezTo>
                  <a:cubicBezTo>
                    <a:pt x="133" y="590"/>
                    <a:pt x="107" y="562"/>
                    <a:pt x="74" y="561"/>
                  </a:cubicBezTo>
                  <a:cubicBezTo>
                    <a:pt x="41" y="559"/>
                    <a:pt x="14" y="585"/>
                    <a:pt x="12" y="618"/>
                  </a:cubicBezTo>
                  <a:cubicBezTo>
                    <a:pt x="11" y="651"/>
                    <a:pt x="36" y="679"/>
                    <a:pt x="69" y="680"/>
                  </a:cubicBezTo>
                  <a:close/>
                  <a:moveTo>
                    <a:pt x="61" y="1212"/>
                  </a:moveTo>
                  <a:cubicBezTo>
                    <a:pt x="15" y="1239"/>
                    <a:pt x="0" y="1299"/>
                    <a:pt x="27" y="1345"/>
                  </a:cubicBezTo>
                  <a:cubicBezTo>
                    <a:pt x="55" y="1391"/>
                    <a:pt x="115" y="1406"/>
                    <a:pt x="161" y="1379"/>
                  </a:cubicBezTo>
                  <a:cubicBezTo>
                    <a:pt x="207" y="1351"/>
                    <a:pt x="222" y="1291"/>
                    <a:pt x="194" y="1245"/>
                  </a:cubicBezTo>
                  <a:cubicBezTo>
                    <a:pt x="167" y="1199"/>
                    <a:pt x="107" y="1184"/>
                    <a:pt x="61" y="1212"/>
                  </a:cubicBezTo>
                  <a:close/>
                </a:path>
              </a:pathLst>
            </a:custGeom>
            <a:solidFill>
              <a:srgbClr val="25B3A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dirty="0"/>
            </a:p>
          </p:txBody>
        </p:sp>
        <p:sp>
          <p:nvSpPr>
            <p:cNvPr id="27" name="Freeform 11">
              <a:extLst>
                <a:ext uri="{FF2B5EF4-FFF2-40B4-BE49-F238E27FC236}">
                  <a16:creationId xmlns:a16="http://schemas.microsoft.com/office/drawing/2014/main" id="{3A22CEEC-9D21-4E56-AA3E-E8A978EBA5EA}"/>
                </a:ext>
              </a:extLst>
            </p:cNvPr>
            <p:cNvSpPr>
              <a:spLocks noSelect="1"/>
            </p:cNvSpPr>
            <p:nvPr userDrawn="1"/>
          </p:nvSpPr>
          <p:spPr bwMode="gray">
            <a:xfrm>
              <a:off x="6349" y="3752"/>
              <a:ext cx="980" cy="219"/>
            </a:xfrm>
            <a:custGeom>
              <a:avLst/>
              <a:gdLst>
                <a:gd name="T0" fmla="*/ 109 w 4902"/>
                <a:gd name="T1" fmla="*/ 1079 h 1098"/>
                <a:gd name="T2" fmla="*/ 626 w 4902"/>
                <a:gd name="T3" fmla="*/ 753 h 1098"/>
                <a:gd name="T4" fmla="*/ 274 w 4902"/>
                <a:gd name="T5" fmla="*/ 773 h 1098"/>
                <a:gd name="T6" fmla="*/ 532 w 4902"/>
                <a:gd name="T7" fmla="*/ 1098 h 1098"/>
                <a:gd name="T8" fmla="*/ 889 w 4902"/>
                <a:gd name="T9" fmla="*/ 753 h 1098"/>
                <a:gd name="T10" fmla="*/ 901 w 4902"/>
                <a:gd name="T11" fmla="*/ 1058 h 1098"/>
                <a:gd name="T12" fmla="*/ 750 w 4902"/>
                <a:gd name="T13" fmla="*/ 797 h 1098"/>
                <a:gd name="T14" fmla="*/ 959 w 4902"/>
                <a:gd name="T15" fmla="*/ 769 h 1098"/>
                <a:gd name="T16" fmla="*/ 1175 w 4902"/>
                <a:gd name="T17" fmla="*/ 1079 h 1098"/>
                <a:gd name="T18" fmla="*/ 1306 w 4902"/>
                <a:gd name="T19" fmla="*/ 1079 h 1098"/>
                <a:gd name="T20" fmla="*/ 1428 w 4902"/>
                <a:gd name="T21" fmla="*/ 753 h 1098"/>
                <a:gd name="T22" fmla="*/ 1493 w 4902"/>
                <a:gd name="T23" fmla="*/ 1091 h 1098"/>
                <a:gd name="T24" fmla="*/ 1621 w 4902"/>
                <a:gd name="T25" fmla="*/ 938 h 1098"/>
                <a:gd name="T26" fmla="*/ 43 w 4902"/>
                <a:gd name="T27" fmla="*/ 475 h 1098"/>
                <a:gd name="T28" fmla="*/ 88 w 4902"/>
                <a:gd name="T29" fmla="*/ 168 h 1098"/>
                <a:gd name="T30" fmla="*/ 837 w 4902"/>
                <a:gd name="T31" fmla="*/ 508 h 1098"/>
                <a:gd name="T32" fmla="*/ 484 w 4902"/>
                <a:gd name="T33" fmla="*/ 234 h 1098"/>
                <a:gd name="T34" fmla="*/ 490 w 4902"/>
                <a:gd name="T35" fmla="*/ 480 h 1098"/>
                <a:gd name="T36" fmla="*/ 685 w 4902"/>
                <a:gd name="T37" fmla="*/ 481 h 1098"/>
                <a:gd name="T38" fmla="*/ 960 w 4902"/>
                <a:gd name="T39" fmla="*/ 447 h 1098"/>
                <a:gd name="T40" fmla="*/ 1227 w 4902"/>
                <a:gd name="T41" fmla="*/ 202 h 1098"/>
                <a:gd name="T42" fmla="*/ 1165 w 4902"/>
                <a:gd name="T43" fmla="*/ 466 h 1098"/>
                <a:gd name="T44" fmla="*/ 1086 w 4902"/>
                <a:gd name="T45" fmla="*/ 235 h 1098"/>
                <a:gd name="T46" fmla="*/ 1058 w 4902"/>
                <a:gd name="T47" fmla="*/ 507 h 1098"/>
                <a:gd name="T48" fmla="*/ 1286 w 4902"/>
                <a:gd name="T49" fmla="*/ 318 h 1098"/>
                <a:gd name="T50" fmla="*/ 1373 w 4902"/>
                <a:gd name="T51" fmla="*/ 380 h 1098"/>
                <a:gd name="T52" fmla="*/ 1487 w 4902"/>
                <a:gd name="T53" fmla="*/ 315 h 1098"/>
                <a:gd name="T54" fmla="*/ 1772 w 4902"/>
                <a:gd name="T55" fmla="*/ 394 h 1098"/>
                <a:gd name="T56" fmla="*/ 1930 w 4902"/>
                <a:gd name="T57" fmla="*/ 220 h 1098"/>
                <a:gd name="T58" fmla="*/ 2030 w 4902"/>
                <a:gd name="T59" fmla="*/ 38 h 1098"/>
                <a:gd name="T60" fmla="*/ 2072 w 4902"/>
                <a:gd name="T61" fmla="*/ 214 h 1098"/>
                <a:gd name="T62" fmla="*/ 2157 w 4902"/>
                <a:gd name="T63" fmla="*/ 480 h 1098"/>
                <a:gd name="T64" fmla="*/ 2359 w 4902"/>
                <a:gd name="T65" fmla="*/ 480 h 1098"/>
                <a:gd name="T66" fmla="*/ 2784 w 4902"/>
                <a:gd name="T67" fmla="*/ 308 h 1098"/>
                <a:gd name="T68" fmla="*/ 2759 w 4902"/>
                <a:gd name="T69" fmla="*/ 631 h 1098"/>
                <a:gd name="T70" fmla="*/ 2650 w 4902"/>
                <a:gd name="T71" fmla="*/ 182 h 1098"/>
                <a:gd name="T72" fmla="*/ 2699 w 4902"/>
                <a:gd name="T73" fmla="*/ 589 h 1098"/>
                <a:gd name="T74" fmla="*/ 2686 w 4902"/>
                <a:gd name="T75" fmla="*/ 252 h 1098"/>
                <a:gd name="T76" fmla="*/ 3048 w 4902"/>
                <a:gd name="T77" fmla="*/ 338 h 1098"/>
                <a:gd name="T78" fmla="*/ 3083 w 4902"/>
                <a:gd name="T79" fmla="*/ 226 h 1098"/>
                <a:gd name="T80" fmla="*/ 2965 w 4902"/>
                <a:gd name="T81" fmla="*/ 445 h 1098"/>
                <a:gd name="T82" fmla="*/ 3078 w 4902"/>
                <a:gd name="T83" fmla="*/ 366 h 1098"/>
                <a:gd name="T84" fmla="*/ 3267 w 4902"/>
                <a:gd name="T85" fmla="*/ 514 h 1098"/>
                <a:gd name="T86" fmla="*/ 3400 w 4902"/>
                <a:gd name="T87" fmla="*/ 0 h 1098"/>
                <a:gd name="T88" fmla="*/ 3295 w 4902"/>
                <a:gd name="T89" fmla="*/ 437 h 1098"/>
                <a:gd name="T90" fmla="*/ 3574 w 4902"/>
                <a:gd name="T91" fmla="*/ 508 h 1098"/>
                <a:gd name="T92" fmla="*/ 3606 w 4902"/>
                <a:gd name="T93" fmla="*/ 103 h 1098"/>
                <a:gd name="T94" fmla="*/ 3962 w 4902"/>
                <a:gd name="T95" fmla="*/ 433 h 1098"/>
                <a:gd name="T96" fmla="*/ 3976 w 4902"/>
                <a:gd name="T97" fmla="*/ 310 h 1098"/>
                <a:gd name="T98" fmla="*/ 3877 w 4902"/>
                <a:gd name="T99" fmla="*/ 265 h 1098"/>
                <a:gd name="T100" fmla="*/ 4089 w 4902"/>
                <a:gd name="T101" fmla="*/ 186 h 1098"/>
                <a:gd name="T102" fmla="*/ 4188 w 4902"/>
                <a:gd name="T103" fmla="*/ 260 h 1098"/>
                <a:gd name="T104" fmla="*/ 4218 w 4902"/>
                <a:gd name="T105" fmla="*/ 182 h 1098"/>
                <a:gd name="T106" fmla="*/ 4627 w 4902"/>
                <a:gd name="T107" fmla="*/ 253 h 1098"/>
                <a:gd name="T108" fmla="*/ 4568 w 4902"/>
                <a:gd name="T109" fmla="*/ 417 h 1098"/>
                <a:gd name="T110" fmla="*/ 4643 w 4902"/>
                <a:gd name="T111" fmla="*/ 413 h 1098"/>
                <a:gd name="T112" fmla="*/ 4902 w 4902"/>
                <a:gd name="T113" fmla="*/ 221 h 1098"/>
                <a:gd name="T114" fmla="*/ 4838 w 4902"/>
                <a:gd name="T115" fmla="*/ 508 h 10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902" h="1098">
                  <a:moveTo>
                    <a:pt x="243" y="760"/>
                  </a:moveTo>
                  <a:cubicBezTo>
                    <a:pt x="245" y="764"/>
                    <a:pt x="247" y="769"/>
                    <a:pt x="247" y="775"/>
                  </a:cubicBezTo>
                  <a:cubicBezTo>
                    <a:pt x="247" y="782"/>
                    <a:pt x="245" y="787"/>
                    <a:pt x="242" y="792"/>
                  </a:cubicBezTo>
                  <a:cubicBezTo>
                    <a:pt x="239" y="797"/>
                    <a:pt x="235" y="799"/>
                    <a:pt x="230" y="799"/>
                  </a:cubicBezTo>
                  <a:cubicBezTo>
                    <a:pt x="158" y="799"/>
                    <a:pt x="158" y="799"/>
                    <a:pt x="158" y="799"/>
                  </a:cubicBezTo>
                  <a:cubicBezTo>
                    <a:pt x="158" y="1079"/>
                    <a:pt x="158" y="1079"/>
                    <a:pt x="158" y="1079"/>
                  </a:cubicBezTo>
                  <a:cubicBezTo>
                    <a:pt x="158" y="1084"/>
                    <a:pt x="156" y="1088"/>
                    <a:pt x="151" y="1091"/>
                  </a:cubicBezTo>
                  <a:cubicBezTo>
                    <a:pt x="146" y="1094"/>
                    <a:pt x="140" y="1096"/>
                    <a:pt x="133" y="1096"/>
                  </a:cubicBezTo>
                  <a:cubicBezTo>
                    <a:pt x="127" y="1096"/>
                    <a:pt x="121" y="1094"/>
                    <a:pt x="116" y="1091"/>
                  </a:cubicBezTo>
                  <a:cubicBezTo>
                    <a:pt x="111" y="1088"/>
                    <a:pt x="109" y="1084"/>
                    <a:pt x="109" y="1079"/>
                  </a:cubicBezTo>
                  <a:cubicBezTo>
                    <a:pt x="109" y="799"/>
                    <a:pt x="109" y="799"/>
                    <a:pt x="109" y="799"/>
                  </a:cubicBezTo>
                  <a:cubicBezTo>
                    <a:pt x="36" y="799"/>
                    <a:pt x="36" y="799"/>
                    <a:pt x="36" y="799"/>
                  </a:cubicBezTo>
                  <a:cubicBezTo>
                    <a:pt x="31" y="799"/>
                    <a:pt x="27" y="797"/>
                    <a:pt x="24" y="792"/>
                  </a:cubicBezTo>
                  <a:cubicBezTo>
                    <a:pt x="21" y="787"/>
                    <a:pt x="20" y="782"/>
                    <a:pt x="20" y="776"/>
                  </a:cubicBezTo>
                  <a:cubicBezTo>
                    <a:pt x="20" y="770"/>
                    <a:pt x="21" y="764"/>
                    <a:pt x="24" y="760"/>
                  </a:cubicBezTo>
                  <a:cubicBezTo>
                    <a:pt x="27" y="755"/>
                    <a:pt x="31" y="753"/>
                    <a:pt x="36" y="753"/>
                  </a:cubicBezTo>
                  <a:cubicBezTo>
                    <a:pt x="230" y="753"/>
                    <a:pt x="230" y="753"/>
                    <a:pt x="230" y="753"/>
                  </a:cubicBezTo>
                  <a:cubicBezTo>
                    <a:pt x="236" y="753"/>
                    <a:pt x="240" y="755"/>
                    <a:pt x="243" y="760"/>
                  </a:cubicBezTo>
                  <a:close/>
                  <a:moveTo>
                    <a:pt x="647" y="759"/>
                  </a:moveTo>
                  <a:cubicBezTo>
                    <a:pt x="640" y="755"/>
                    <a:pt x="633" y="753"/>
                    <a:pt x="626" y="753"/>
                  </a:cubicBezTo>
                  <a:cubicBezTo>
                    <a:pt x="616" y="753"/>
                    <a:pt x="610" y="756"/>
                    <a:pt x="609" y="763"/>
                  </a:cubicBezTo>
                  <a:cubicBezTo>
                    <a:pt x="532" y="1031"/>
                    <a:pt x="532" y="1031"/>
                    <a:pt x="532" y="1031"/>
                  </a:cubicBezTo>
                  <a:cubicBezTo>
                    <a:pt x="489" y="863"/>
                    <a:pt x="489" y="863"/>
                    <a:pt x="489" y="863"/>
                  </a:cubicBezTo>
                  <a:cubicBezTo>
                    <a:pt x="487" y="853"/>
                    <a:pt x="479" y="848"/>
                    <a:pt x="466" y="848"/>
                  </a:cubicBezTo>
                  <a:cubicBezTo>
                    <a:pt x="452" y="848"/>
                    <a:pt x="443" y="853"/>
                    <a:pt x="441" y="863"/>
                  </a:cubicBezTo>
                  <a:cubicBezTo>
                    <a:pt x="399" y="1030"/>
                    <a:pt x="399" y="1030"/>
                    <a:pt x="399" y="1030"/>
                  </a:cubicBezTo>
                  <a:cubicBezTo>
                    <a:pt x="322" y="763"/>
                    <a:pt x="322" y="763"/>
                    <a:pt x="322" y="763"/>
                  </a:cubicBezTo>
                  <a:cubicBezTo>
                    <a:pt x="320" y="756"/>
                    <a:pt x="315" y="753"/>
                    <a:pt x="305" y="753"/>
                  </a:cubicBezTo>
                  <a:cubicBezTo>
                    <a:pt x="297" y="753"/>
                    <a:pt x="290" y="755"/>
                    <a:pt x="284" y="759"/>
                  </a:cubicBezTo>
                  <a:cubicBezTo>
                    <a:pt x="277" y="763"/>
                    <a:pt x="274" y="767"/>
                    <a:pt x="274" y="773"/>
                  </a:cubicBezTo>
                  <a:cubicBezTo>
                    <a:pt x="274" y="778"/>
                    <a:pt x="274" y="778"/>
                    <a:pt x="274" y="778"/>
                  </a:cubicBezTo>
                  <a:cubicBezTo>
                    <a:pt x="368" y="1081"/>
                    <a:pt x="368" y="1081"/>
                    <a:pt x="368" y="1081"/>
                  </a:cubicBezTo>
                  <a:cubicBezTo>
                    <a:pt x="369" y="1087"/>
                    <a:pt x="373" y="1091"/>
                    <a:pt x="379" y="1094"/>
                  </a:cubicBezTo>
                  <a:cubicBezTo>
                    <a:pt x="385" y="1097"/>
                    <a:pt x="392" y="1098"/>
                    <a:pt x="399" y="1098"/>
                  </a:cubicBezTo>
                  <a:cubicBezTo>
                    <a:pt x="406" y="1098"/>
                    <a:pt x="413" y="1097"/>
                    <a:pt x="419" y="1094"/>
                  </a:cubicBezTo>
                  <a:cubicBezTo>
                    <a:pt x="425" y="1091"/>
                    <a:pt x="429" y="1087"/>
                    <a:pt x="430" y="1081"/>
                  </a:cubicBezTo>
                  <a:cubicBezTo>
                    <a:pt x="465" y="940"/>
                    <a:pt x="465" y="940"/>
                    <a:pt x="465" y="940"/>
                  </a:cubicBezTo>
                  <a:cubicBezTo>
                    <a:pt x="501" y="1082"/>
                    <a:pt x="501" y="1082"/>
                    <a:pt x="501" y="1082"/>
                  </a:cubicBezTo>
                  <a:cubicBezTo>
                    <a:pt x="503" y="1087"/>
                    <a:pt x="506" y="1091"/>
                    <a:pt x="512" y="1094"/>
                  </a:cubicBezTo>
                  <a:cubicBezTo>
                    <a:pt x="518" y="1097"/>
                    <a:pt x="525" y="1098"/>
                    <a:pt x="532" y="1098"/>
                  </a:cubicBezTo>
                  <a:cubicBezTo>
                    <a:pt x="539" y="1098"/>
                    <a:pt x="546" y="1097"/>
                    <a:pt x="552" y="1094"/>
                  </a:cubicBezTo>
                  <a:cubicBezTo>
                    <a:pt x="558" y="1091"/>
                    <a:pt x="562" y="1087"/>
                    <a:pt x="563" y="1081"/>
                  </a:cubicBezTo>
                  <a:cubicBezTo>
                    <a:pt x="656" y="777"/>
                    <a:pt x="656" y="777"/>
                    <a:pt x="656" y="777"/>
                  </a:cubicBezTo>
                  <a:cubicBezTo>
                    <a:pt x="657" y="773"/>
                    <a:pt x="657" y="773"/>
                    <a:pt x="657" y="773"/>
                  </a:cubicBezTo>
                  <a:cubicBezTo>
                    <a:pt x="657" y="767"/>
                    <a:pt x="653" y="763"/>
                    <a:pt x="647" y="759"/>
                  </a:cubicBezTo>
                  <a:close/>
                  <a:moveTo>
                    <a:pt x="889" y="797"/>
                  </a:moveTo>
                  <a:cubicBezTo>
                    <a:pt x="894" y="797"/>
                    <a:pt x="898" y="795"/>
                    <a:pt x="901" y="790"/>
                  </a:cubicBezTo>
                  <a:cubicBezTo>
                    <a:pt x="904" y="786"/>
                    <a:pt x="905" y="781"/>
                    <a:pt x="905" y="775"/>
                  </a:cubicBezTo>
                  <a:cubicBezTo>
                    <a:pt x="905" y="769"/>
                    <a:pt x="904" y="764"/>
                    <a:pt x="901" y="760"/>
                  </a:cubicBezTo>
                  <a:cubicBezTo>
                    <a:pt x="898" y="755"/>
                    <a:pt x="894" y="753"/>
                    <a:pt x="889" y="753"/>
                  </a:cubicBezTo>
                  <a:cubicBezTo>
                    <a:pt x="722" y="753"/>
                    <a:pt x="722" y="753"/>
                    <a:pt x="722" y="753"/>
                  </a:cubicBezTo>
                  <a:cubicBezTo>
                    <a:pt x="716" y="753"/>
                    <a:pt x="711" y="754"/>
                    <a:pt x="707" y="757"/>
                  </a:cubicBezTo>
                  <a:cubicBezTo>
                    <a:pt x="702" y="760"/>
                    <a:pt x="700" y="764"/>
                    <a:pt x="700" y="769"/>
                  </a:cubicBezTo>
                  <a:cubicBezTo>
                    <a:pt x="700" y="1079"/>
                    <a:pt x="700" y="1079"/>
                    <a:pt x="700" y="1079"/>
                  </a:cubicBezTo>
                  <a:cubicBezTo>
                    <a:pt x="700" y="1084"/>
                    <a:pt x="702" y="1088"/>
                    <a:pt x="707" y="1091"/>
                  </a:cubicBezTo>
                  <a:cubicBezTo>
                    <a:pt x="711" y="1094"/>
                    <a:pt x="716" y="1096"/>
                    <a:pt x="722" y="1096"/>
                  </a:cubicBezTo>
                  <a:cubicBezTo>
                    <a:pt x="889" y="1096"/>
                    <a:pt x="889" y="1096"/>
                    <a:pt x="889" y="1096"/>
                  </a:cubicBezTo>
                  <a:cubicBezTo>
                    <a:pt x="894" y="1096"/>
                    <a:pt x="898" y="1093"/>
                    <a:pt x="901" y="1089"/>
                  </a:cubicBezTo>
                  <a:cubicBezTo>
                    <a:pt x="904" y="1085"/>
                    <a:pt x="905" y="1080"/>
                    <a:pt x="905" y="1074"/>
                  </a:cubicBezTo>
                  <a:cubicBezTo>
                    <a:pt x="905" y="1068"/>
                    <a:pt x="904" y="1062"/>
                    <a:pt x="901" y="1058"/>
                  </a:cubicBezTo>
                  <a:cubicBezTo>
                    <a:pt x="898" y="1054"/>
                    <a:pt x="894" y="1051"/>
                    <a:pt x="889" y="1051"/>
                  </a:cubicBezTo>
                  <a:cubicBezTo>
                    <a:pt x="750" y="1051"/>
                    <a:pt x="750" y="1051"/>
                    <a:pt x="750" y="1051"/>
                  </a:cubicBezTo>
                  <a:cubicBezTo>
                    <a:pt x="750" y="944"/>
                    <a:pt x="750" y="944"/>
                    <a:pt x="750" y="944"/>
                  </a:cubicBezTo>
                  <a:cubicBezTo>
                    <a:pt x="822" y="944"/>
                    <a:pt x="822" y="944"/>
                    <a:pt x="822" y="944"/>
                  </a:cubicBezTo>
                  <a:cubicBezTo>
                    <a:pt x="827" y="944"/>
                    <a:pt x="831" y="942"/>
                    <a:pt x="834" y="938"/>
                  </a:cubicBezTo>
                  <a:cubicBezTo>
                    <a:pt x="837" y="934"/>
                    <a:pt x="838" y="929"/>
                    <a:pt x="838" y="924"/>
                  </a:cubicBezTo>
                  <a:cubicBezTo>
                    <a:pt x="838" y="919"/>
                    <a:pt x="837" y="914"/>
                    <a:pt x="834" y="910"/>
                  </a:cubicBezTo>
                  <a:cubicBezTo>
                    <a:pt x="831" y="906"/>
                    <a:pt x="827" y="904"/>
                    <a:pt x="822" y="904"/>
                  </a:cubicBezTo>
                  <a:cubicBezTo>
                    <a:pt x="750" y="904"/>
                    <a:pt x="750" y="904"/>
                    <a:pt x="750" y="904"/>
                  </a:cubicBezTo>
                  <a:cubicBezTo>
                    <a:pt x="750" y="797"/>
                    <a:pt x="750" y="797"/>
                    <a:pt x="750" y="797"/>
                  </a:cubicBezTo>
                  <a:lnTo>
                    <a:pt x="889" y="797"/>
                  </a:lnTo>
                  <a:close/>
                  <a:moveTo>
                    <a:pt x="1168" y="757"/>
                  </a:moveTo>
                  <a:cubicBezTo>
                    <a:pt x="1163" y="754"/>
                    <a:pt x="1157" y="753"/>
                    <a:pt x="1150" y="753"/>
                  </a:cubicBezTo>
                  <a:cubicBezTo>
                    <a:pt x="1143" y="753"/>
                    <a:pt x="1138" y="754"/>
                    <a:pt x="1133" y="757"/>
                  </a:cubicBezTo>
                  <a:cubicBezTo>
                    <a:pt x="1128" y="760"/>
                    <a:pt x="1125" y="764"/>
                    <a:pt x="1125" y="769"/>
                  </a:cubicBezTo>
                  <a:cubicBezTo>
                    <a:pt x="1125" y="984"/>
                    <a:pt x="1125" y="984"/>
                    <a:pt x="1125" y="984"/>
                  </a:cubicBezTo>
                  <a:cubicBezTo>
                    <a:pt x="1021" y="781"/>
                    <a:pt x="1021" y="781"/>
                    <a:pt x="1021" y="781"/>
                  </a:cubicBezTo>
                  <a:cubicBezTo>
                    <a:pt x="1016" y="770"/>
                    <a:pt x="1010" y="763"/>
                    <a:pt x="1005" y="759"/>
                  </a:cubicBezTo>
                  <a:cubicBezTo>
                    <a:pt x="1000" y="755"/>
                    <a:pt x="993" y="753"/>
                    <a:pt x="984" y="753"/>
                  </a:cubicBezTo>
                  <a:cubicBezTo>
                    <a:pt x="967" y="753"/>
                    <a:pt x="959" y="758"/>
                    <a:pt x="959" y="769"/>
                  </a:cubicBezTo>
                  <a:cubicBezTo>
                    <a:pt x="959" y="1079"/>
                    <a:pt x="959" y="1079"/>
                    <a:pt x="959" y="1079"/>
                  </a:cubicBezTo>
                  <a:cubicBezTo>
                    <a:pt x="959" y="1084"/>
                    <a:pt x="962" y="1088"/>
                    <a:pt x="967" y="1091"/>
                  </a:cubicBezTo>
                  <a:cubicBezTo>
                    <a:pt x="972" y="1094"/>
                    <a:pt x="977" y="1096"/>
                    <a:pt x="984" y="1096"/>
                  </a:cubicBezTo>
                  <a:cubicBezTo>
                    <a:pt x="991" y="1096"/>
                    <a:pt x="997" y="1094"/>
                    <a:pt x="1002" y="1091"/>
                  </a:cubicBezTo>
                  <a:cubicBezTo>
                    <a:pt x="1006" y="1088"/>
                    <a:pt x="1009" y="1084"/>
                    <a:pt x="1009" y="1079"/>
                  </a:cubicBezTo>
                  <a:cubicBezTo>
                    <a:pt x="1009" y="864"/>
                    <a:pt x="1009" y="864"/>
                    <a:pt x="1009" y="864"/>
                  </a:cubicBezTo>
                  <a:cubicBezTo>
                    <a:pt x="1121" y="1077"/>
                    <a:pt x="1121" y="1077"/>
                    <a:pt x="1121" y="1077"/>
                  </a:cubicBezTo>
                  <a:cubicBezTo>
                    <a:pt x="1127" y="1089"/>
                    <a:pt x="1137" y="1096"/>
                    <a:pt x="1150" y="1096"/>
                  </a:cubicBezTo>
                  <a:cubicBezTo>
                    <a:pt x="1157" y="1096"/>
                    <a:pt x="1163" y="1094"/>
                    <a:pt x="1168" y="1091"/>
                  </a:cubicBezTo>
                  <a:cubicBezTo>
                    <a:pt x="1173" y="1088"/>
                    <a:pt x="1175" y="1084"/>
                    <a:pt x="1175" y="1079"/>
                  </a:cubicBezTo>
                  <a:cubicBezTo>
                    <a:pt x="1175" y="769"/>
                    <a:pt x="1175" y="769"/>
                    <a:pt x="1175" y="769"/>
                  </a:cubicBezTo>
                  <a:cubicBezTo>
                    <a:pt x="1175" y="764"/>
                    <a:pt x="1173" y="760"/>
                    <a:pt x="1168" y="757"/>
                  </a:cubicBezTo>
                  <a:close/>
                  <a:moveTo>
                    <a:pt x="1428" y="753"/>
                  </a:moveTo>
                  <a:cubicBezTo>
                    <a:pt x="1234" y="753"/>
                    <a:pt x="1234" y="753"/>
                    <a:pt x="1234" y="753"/>
                  </a:cubicBezTo>
                  <a:cubicBezTo>
                    <a:pt x="1228" y="753"/>
                    <a:pt x="1224" y="755"/>
                    <a:pt x="1222" y="760"/>
                  </a:cubicBezTo>
                  <a:cubicBezTo>
                    <a:pt x="1219" y="764"/>
                    <a:pt x="1217" y="770"/>
                    <a:pt x="1217" y="776"/>
                  </a:cubicBezTo>
                  <a:cubicBezTo>
                    <a:pt x="1217" y="782"/>
                    <a:pt x="1219" y="787"/>
                    <a:pt x="1222" y="792"/>
                  </a:cubicBezTo>
                  <a:cubicBezTo>
                    <a:pt x="1225" y="797"/>
                    <a:pt x="1229" y="799"/>
                    <a:pt x="1234" y="799"/>
                  </a:cubicBezTo>
                  <a:cubicBezTo>
                    <a:pt x="1306" y="799"/>
                    <a:pt x="1306" y="799"/>
                    <a:pt x="1306" y="799"/>
                  </a:cubicBezTo>
                  <a:cubicBezTo>
                    <a:pt x="1306" y="1079"/>
                    <a:pt x="1306" y="1079"/>
                    <a:pt x="1306" y="1079"/>
                  </a:cubicBezTo>
                  <a:cubicBezTo>
                    <a:pt x="1306" y="1084"/>
                    <a:pt x="1309" y="1088"/>
                    <a:pt x="1314" y="1091"/>
                  </a:cubicBezTo>
                  <a:cubicBezTo>
                    <a:pt x="1318" y="1094"/>
                    <a:pt x="1324" y="1096"/>
                    <a:pt x="1331" y="1096"/>
                  </a:cubicBezTo>
                  <a:cubicBezTo>
                    <a:pt x="1338" y="1096"/>
                    <a:pt x="1344" y="1094"/>
                    <a:pt x="1349" y="1091"/>
                  </a:cubicBezTo>
                  <a:cubicBezTo>
                    <a:pt x="1354" y="1088"/>
                    <a:pt x="1356" y="1084"/>
                    <a:pt x="1356" y="1079"/>
                  </a:cubicBezTo>
                  <a:cubicBezTo>
                    <a:pt x="1356" y="799"/>
                    <a:pt x="1356" y="799"/>
                    <a:pt x="1356" y="799"/>
                  </a:cubicBezTo>
                  <a:cubicBezTo>
                    <a:pt x="1428" y="799"/>
                    <a:pt x="1428" y="799"/>
                    <a:pt x="1428" y="799"/>
                  </a:cubicBezTo>
                  <a:cubicBezTo>
                    <a:pt x="1433" y="799"/>
                    <a:pt x="1437" y="797"/>
                    <a:pt x="1440" y="792"/>
                  </a:cubicBezTo>
                  <a:cubicBezTo>
                    <a:pt x="1443" y="787"/>
                    <a:pt x="1445" y="782"/>
                    <a:pt x="1445" y="775"/>
                  </a:cubicBezTo>
                  <a:cubicBezTo>
                    <a:pt x="1445" y="769"/>
                    <a:pt x="1443" y="764"/>
                    <a:pt x="1440" y="760"/>
                  </a:cubicBezTo>
                  <a:cubicBezTo>
                    <a:pt x="1438" y="755"/>
                    <a:pt x="1434" y="753"/>
                    <a:pt x="1428" y="753"/>
                  </a:cubicBezTo>
                  <a:close/>
                  <a:moveTo>
                    <a:pt x="1676" y="797"/>
                  </a:moveTo>
                  <a:cubicBezTo>
                    <a:pt x="1681" y="797"/>
                    <a:pt x="1685" y="795"/>
                    <a:pt x="1688" y="790"/>
                  </a:cubicBezTo>
                  <a:cubicBezTo>
                    <a:pt x="1691" y="786"/>
                    <a:pt x="1692" y="781"/>
                    <a:pt x="1692" y="775"/>
                  </a:cubicBezTo>
                  <a:cubicBezTo>
                    <a:pt x="1692" y="769"/>
                    <a:pt x="1691" y="764"/>
                    <a:pt x="1688" y="760"/>
                  </a:cubicBezTo>
                  <a:cubicBezTo>
                    <a:pt x="1685" y="755"/>
                    <a:pt x="1681" y="753"/>
                    <a:pt x="1676" y="753"/>
                  </a:cubicBezTo>
                  <a:cubicBezTo>
                    <a:pt x="1509" y="753"/>
                    <a:pt x="1509" y="753"/>
                    <a:pt x="1509" y="753"/>
                  </a:cubicBezTo>
                  <a:cubicBezTo>
                    <a:pt x="1503" y="753"/>
                    <a:pt x="1498" y="754"/>
                    <a:pt x="1493" y="757"/>
                  </a:cubicBezTo>
                  <a:cubicBezTo>
                    <a:pt x="1489" y="760"/>
                    <a:pt x="1487" y="764"/>
                    <a:pt x="1487" y="769"/>
                  </a:cubicBezTo>
                  <a:cubicBezTo>
                    <a:pt x="1487" y="1079"/>
                    <a:pt x="1487" y="1079"/>
                    <a:pt x="1487" y="1079"/>
                  </a:cubicBezTo>
                  <a:cubicBezTo>
                    <a:pt x="1487" y="1084"/>
                    <a:pt x="1489" y="1088"/>
                    <a:pt x="1493" y="1091"/>
                  </a:cubicBezTo>
                  <a:cubicBezTo>
                    <a:pt x="1498" y="1094"/>
                    <a:pt x="1503" y="1096"/>
                    <a:pt x="1509" y="1096"/>
                  </a:cubicBezTo>
                  <a:cubicBezTo>
                    <a:pt x="1676" y="1096"/>
                    <a:pt x="1676" y="1096"/>
                    <a:pt x="1676" y="1096"/>
                  </a:cubicBezTo>
                  <a:cubicBezTo>
                    <a:pt x="1681" y="1096"/>
                    <a:pt x="1685" y="1093"/>
                    <a:pt x="1688" y="1089"/>
                  </a:cubicBezTo>
                  <a:cubicBezTo>
                    <a:pt x="1691" y="1085"/>
                    <a:pt x="1692" y="1080"/>
                    <a:pt x="1692" y="1074"/>
                  </a:cubicBezTo>
                  <a:cubicBezTo>
                    <a:pt x="1692" y="1068"/>
                    <a:pt x="1691" y="1062"/>
                    <a:pt x="1688" y="1058"/>
                  </a:cubicBezTo>
                  <a:cubicBezTo>
                    <a:pt x="1685" y="1054"/>
                    <a:pt x="1681" y="1051"/>
                    <a:pt x="1676" y="1051"/>
                  </a:cubicBezTo>
                  <a:cubicBezTo>
                    <a:pt x="1536" y="1051"/>
                    <a:pt x="1536" y="1051"/>
                    <a:pt x="1536" y="1051"/>
                  </a:cubicBezTo>
                  <a:cubicBezTo>
                    <a:pt x="1536" y="944"/>
                    <a:pt x="1536" y="944"/>
                    <a:pt x="1536" y="944"/>
                  </a:cubicBezTo>
                  <a:cubicBezTo>
                    <a:pt x="1609" y="944"/>
                    <a:pt x="1609" y="944"/>
                    <a:pt x="1609" y="944"/>
                  </a:cubicBezTo>
                  <a:cubicBezTo>
                    <a:pt x="1614" y="944"/>
                    <a:pt x="1618" y="942"/>
                    <a:pt x="1621" y="938"/>
                  </a:cubicBezTo>
                  <a:cubicBezTo>
                    <a:pt x="1624" y="934"/>
                    <a:pt x="1625" y="929"/>
                    <a:pt x="1625" y="924"/>
                  </a:cubicBezTo>
                  <a:cubicBezTo>
                    <a:pt x="1625" y="919"/>
                    <a:pt x="1624" y="914"/>
                    <a:pt x="1621" y="910"/>
                  </a:cubicBezTo>
                  <a:cubicBezTo>
                    <a:pt x="1618" y="906"/>
                    <a:pt x="1614" y="904"/>
                    <a:pt x="1609" y="904"/>
                  </a:cubicBezTo>
                  <a:cubicBezTo>
                    <a:pt x="1536" y="904"/>
                    <a:pt x="1536" y="904"/>
                    <a:pt x="1536" y="904"/>
                  </a:cubicBezTo>
                  <a:cubicBezTo>
                    <a:pt x="1536" y="797"/>
                    <a:pt x="1536" y="797"/>
                    <a:pt x="1536" y="797"/>
                  </a:cubicBezTo>
                  <a:lnTo>
                    <a:pt x="1676" y="797"/>
                  </a:lnTo>
                  <a:close/>
                  <a:moveTo>
                    <a:pt x="317" y="357"/>
                  </a:moveTo>
                  <a:cubicBezTo>
                    <a:pt x="317" y="411"/>
                    <a:pt x="303" y="450"/>
                    <a:pt x="274" y="475"/>
                  </a:cubicBezTo>
                  <a:cubicBezTo>
                    <a:pt x="245" y="500"/>
                    <a:pt x="206" y="512"/>
                    <a:pt x="158" y="512"/>
                  </a:cubicBezTo>
                  <a:cubicBezTo>
                    <a:pt x="110" y="512"/>
                    <a:pt x="71" y="500"/>
                    <a:pt x="43" y="475"/>
                  </a:cubicBezTo>
                  <a:cubicBezTo>
                    <a:pt x="14" y="450"/>
                    <a:pt x="0" y="411"/>
                    <a:pt x="0" y="357"/>
                  </a:cubicBezTo>
                  <a:cubicBezTo>
                    <a:pt x="0" y="168"/>
                    <a:pt x="0" y="168"/>
                    <a:pt x="0" y="168"/>
                  </a:cubicBezTo>
                  <a:cubicBezTo>
                    <a:pt x="0" y="115"/>
                    <a:pt x="14" y="75"/>
                    <a:pt x="43" y="50"/>
                  </a:cubicBezTo>
                  <a:cubicBezTo>
                    <a:pt x="71" y="26"/>
                    <a:pt x="110" y="13"/>
                    <a:pt x="158" y="13"/>
                  </a:cubicBezTo>
                  <a:cubicBezTo>
                    <a:pt x="206" y="13"/>
                    <a:pt x="245" y="26"/>
                    <a:pt x="274" y="50"/>
                  </a:cubicBezTo>
                  <a:cubicBezTo>
                    <a:pt x="303" y="75"/>
                    <a:pt x="317" y="115"/>
                    <a:pt x="317" y="168"/>
                  </a:cubicBezTo>
                  <a:lnTo>
                    <a:pt x="317" y="357"/>
                  </a:lnTo>
                  <a:close/>
                  <a:moveTo>
                    <a:pt x="229" y="168"/>
                  </a:moveTo>
                  <a:cubicBezTo>
                    <a:pt x="229" y="116"/>
                    <a:pt x="206" y="90"/>
                    <a:pt x="158" y="90"/>
                  </a:cubicBezTo>
                  <a:cubicBezTo>
                    <a:pt x="111" y="90"/>
                    <a:pt x="88" y="116"/>
                    <a:pt x="88" y="168"/>
                  </a:cubicBezTo>
                  <a:cubicBezTo>
                    <a:pt x="88" y="357"/>
                    <a:pt x="88" y="357"/>
                    <a:pt x="88" y="357"/>
                  </a:cubicBezTo>
                  <a:cubicBezTo>
                    <a:pt x="88" y="409"/>
                    <a:pt x="111" y="435"/>
                    <a:pt x="158" y="435"/>
                  </a:cubicBezTo>
                  <a:cubicBezTo>
                    <a:pt x="206" y="435"/>
                    <a:pt x="229" y="409"/>
                    <a:pt x="229" y="357"/>
                  </a:cubicBezTo>
                  <a:lnTo>
                    <a:pt x="229" y="168"/>
                  </a:lnTo>
                  <a:close/>
                  <a:moveTo>
                    <a:pt x="739" y="259"/>
                  </a:moveTo>
                  <a:cubicBezTo>
                    <a:pt x="754" y="259"/>
                    <a:pt x="767" y="264"/>
                    <a:pt x="778" y="275"/>
                  </a:cubicBezTo>
                  <a:cubicBezTo>
                    <a:pt x="788" y="286"/>
                    <a:pt x="794" y="301"/>
                    <a:pt x="794" y="320"/>
                  </a:cubicBezTo>
                  <a:cubicBezTo>
                    <a:pt x="794" y="480"/>
                    <a:pt x="794" y="480"/>
                    <a:pt x="794" y="480"/>
                  </a:cubicBezTo>
                  <a:cubicBezTo>
                    <a:pt x="794" y="487"/>
                    <a:pt x="798" y="493"/>
                    <a:pt x="807" y="499"/>
                  </a:cubicBezTo>
                  <a:cubicBezTo>
                    <a:pt x="816" y="505"/>
                    <a:pt x="826" y="508"/>
                    <a:pt x="837" y="508"/>
                  </a:cubicBezTo>
                  <a:cubicBezTo>
                    <a:pt x="849" y="508"/>
                    <a:pt x="859" y="505"/>
                    <a:pt x="868" y="499"/>
                  </a:cubicBezTo>
                  <a:cubicBezTo>
                    <a:pt x="877" y="493"/>
                    <a:pt x="881" y="487"/>
                    <a:pt x="881" y="480"/>
                  </a:cubicBezTo>
                  <a:cubicBezTo>
                    <a:pt x="881" y="320"/>
                    <a:pt x="881" y="320"/>
                    <a:pt x="881" y="320"/>
                  </a:cubicBezTo>
                  <a:cubicBezTo>
                    <a:pt x="881" y="278"/>
                    <a:pt x="869" y="244"/>
                    <a:pt x="845" y="220"/>
                  </a:cubicBezTo>
                  <a:cubicBezTo>
                    <a:pt x="821" y="195"/>
                    <a:pt x="793" y="182"/>
                    <a:pt x="761" y="182"/>
                  </a:cubicBezTo>
                  <a:cubicBezTo>
                    <a:pt x="740" y="182"/>
                    <a:pt x="721" y="188"/>
                    <a:pt x="703" y="200"/>
                  </a:cubicBezTo>
                  <a:cubicBezTo>
                    <a:pt x="684" y="211"/>
                    <a:pt x="670" y="228"/>
                    <a:pt x="658" y="251"/>
                  </a:cubicBezTo>
                  <a:cubicBezTo>
                    <a:pt x="651" y="230"/>
                    <a:pt x="640" y="214"/>
                    <a:pt x="625" y="201"/>
                  </a:cubicBezTo>
                  <a:cubicBezTo>
                    <a:pt x="610" y="189"/>
                    <a:pt x="593" y="182"/>
                    <a:pt x="574" y="182"/>
                  </a:cubicBezTo>
                  <a:cubicBezTo>
                    <a:pt x="534" y="182"/>
                    <a:pt x="504" y="200"/>
                    <a:pt x="484" y="234"/>
                  </a:cubicBezTo>
                  <a:cubicBezTo>
                    <a:pt x="484" y="214"/>
                    <a:pt x="484" y="214"/>
                    <a:pt x="484" y="214"/>
                  </a:cubicBezTo>
                  <a:cubicBezTo>
                    <a:pt x="484" y="206"/>
                    <a:pt x="481" y="199"/>
                    <a:pt x="473" y="194"/>
                  </a:cubicBezTo>
                  <a:cubicBezTo>
                    <a:pt x="466" y="189"/>
                    <a:pt x="457" y="186"/>
                    <a:pt x="446" y="186"/>
                  </a:cubicBezTo>
                  <a:cubicBezTo>
                    <a:pt x="433" y="186"/>
                    <a:pt x="422" y="189"/>
                    <a:pt x="414" y="194"/>
                  </a:cubicBezTo>
                  <a:cubicBezTo>
                    <a:pt x="406" y="199"/>
                    <a:pt x="403" y="205"/>
                    <a:pt x="403" y="214"/>
                  </a:cubicBezTo>
                  <a:cubicBezTo>
                    <a:pt x="403" y="480"/>
                    <a:pt x="403" y="480"/>
                    <a:pt x="403" y="480"/>
                  </a:cubicBezTo>
                  <a:cubicBezTo>
                    <a:pt x="403" y="487"/>
                    <a:pt x="407" y="494"/>
                    <a:pt x="415" y="500"/>
                  </a:cubicBezTo>
                  <a:cubicBezTo>
                    <a:pt x="423" y="505"/>
                    <a:pt x="434" y="508"/>
                    <a:pt x="446" y="508"/>
                  </a:cubicBezTo>
                  <a:cubicBezTo>
                    <a:pt x="458" y="508"/>
                    <a:pt x="468" y="505"/>
                    <a:pt x="477" y="499"/>
                  </a:cubicBezTo>
                  <a:cubicBezTo>
                    <a:pt x="485" y="493"/>
                    <a:pt x="490" y="487"/>
                    <a:pt x="490" y="480"/>
                  </a:cubicBezTo>
                  <a:cubicBezTo>
                    <a:pt x="490" y="320"/>
                    <a:pt x="490" y="320"/>
                    <a:pt x="490" y="320"/>
                  </a:cubicBezTo>
                  <a:cubicBezTo>
                    <a:pt x="490" y="301"/>
                    <a:pt x="495" y="287"/>
                    <a:pt x="505" y="276"/>
                  </a:cubicBezTo>
                  <a:cubicBezTo>
                    <a:pt x="516" y="265"/>
                    <a:pt x="528" y="260"/>
                    <a:pt x="543" y="260"/>
                  </a:cubicBezTo>
                  <a:cubicBezTo>
                    <a:pt x="558" y="260"/>
                    <a:pt x="571" y="265"/>
                    <a:pt x="582" y="276"/>
                  </a:cubicBezTo>
                  <a:cubicBezTo>
                    <a:pt x="593" y="288"/>
                    <a:pt x="598" y="302"/>
                    <a:pt x="598" y="320"/>
                  </a:cubicBezTo>
                  <a:cubicBezTo>
                    <a:pt x="598" y="481"/>
                    <a:pt x="598" y="481"/>
                    <a:pt x="598" y="481"/>
                  </a:cubicBezTo>
                  <a:cubicBezTo>
                    <a:pt x="598" y="490"/>
                    <a:pt x="603" y="496"/>
                    <a:pt x="611" y="501"/>
                  </a:cubicBezTo>
                  <a:cubicBezTo>
                    <a:pt x="620" y="506"/>
                    <a:pt x="630" y="508"/>
                    <a:pt x="641" y="508"/>
                  </a:cubicBezTo>
                  <a:cubicBezTo>
                    <a:pt x="654" y="508"/>
                    <a:pt x="664" y="506"/>
                    <a:pt x="673" y="501"/>
                  </a:cubicBezTo>
                  <a:cubicBezTo>
                    <a:pt x="681" y="497"/>
                    <a:pt x="685" y="490"/>
                    <a:pt x="685" y="481"/>
                  </a:cubicBezTo>
                  <a:cubicBezTo>
                    <a:pt x="685" y="320"/>
                    <a:pt x="685" y="320"/>
                    <a:pt x="685" y="320"/>
                  </a:cubicBezTo>
                  <a:cubicBezTo>
                    <a:pt x="685" y="301"/>
                    <a:pt x="691" y="286"/>
                    <a:pt x="701" y="275"/>
                  </a:cubicBezTo>
                  <a:cubicBezTo>
                    <a:pt x="712" y="264"/>
                    <a:pt x="724" y="259"/>
                    <a:pt x="739" y="259"/>
                  </a:cubicBezTo>
                  <a:close/>
                  <a:moveTo>
                    <a:pt x="1236" y="551"/>
                  </a:moveTo>
                  <a:cubicBezTo>
                    <a:pt x="1236" y="587"/>
                    <a:pt x="1222" y="613"/>
                    <a:pt x="1194" y="631"/>
                  </a:cubicBezTo>
                  <a:cubicBezTo>
                    <a:pt x="1165" y="649"/>
                    <a:pt x="1130" y="658"/>
                    <a:pt x="1089" y="658"/>
                  </a:cubicBezTo>
                  <a:cubicBezTo>
                    <a:pt x="1047" y="658"/>
                    <a:pt x="1011" y="649"/>
                    <a:pt x="983" y="632"/>
                  </a:cubicBezTo>
                  <a:cubicBezTo>
                    <a:pt x="954" y="615"/>
                    <a:pt x="939" y="591"/>
                    <a:pt x="939" y="562"/>
                  </a:cubicBezTo>
                  <a:cubicBezTo>
                    <a:pt x="939" y="531"/>
                    <a:pt x="956" y="507"/>
                    <a:pt x="989" y="490"/>
                  </a:cubicBezTo>
                  <a:cubicBezTo>
                    <a:pt x="970" y="481"/>
                    <a:pt x="960" y="467"/>
                    <a:pt x="960" y="447"/>
                  </a:cubicBezTo>
                  <a:cubicBezTo>
                    <a:pt x="960" y="427"/>
                    <a:pt x="972" y="410"/>
                    <a:pt x="995" y="394"/>
                  </a:cubicBezTo>
                  <a:cubicBezTo>
                    <a:pt x="967" y="373"/>
                    <a:pt x="953" y="344"/>
                    <a:pt x="953" y="308"/>
                  </a:cubicBezTo>
                  <a:cubicBezTo>
                    <a:pt x="953" y="294"/>
                    <a:pt x="953" y="294"/>
                    <a:pt x="953" y="294"/>
                  </a:cubicBezTo>
                  <a:cubicBezTo>
                    <a:pt x="953" y="261"/>
                    <a:pt x="965" y="234"/>
                    <a:pt x="989" y="214"/>
                  </a:cubicBezTo>
                  <a:cubicBezTo>
                    <a:pt x="1014" y="193"/>
                    <a:pt x="1046" y="182"/>
                    <a:pt x="1085" y="182"/>
                  </a:cubicBezTo>
                  <a:cubicBezTo>
                    <a:pt x="1115" y="182"/>
                    <a:pt x="1140" y="189"/>
                    <a:pt x="1162" y="202"/>
                  </a:cubicBezTo>
                  <a:cubicBezTo>
                    <a:pt x="1176" y="171"/>
                    <a:pt x="1189" y="156"/>
                    <a:pt x="1203" y="156"/>
                  </a:cubicBezTo>
                  <a:cubicBezTo>
                    <a:pt x="1214" y="156"/>
                    <a:pt x="1222" y="159"/>
                    <a:pt x="1228" y="165"/>
                  </a:cubicBezTo>
                  <a:cubicBezTo>
                    <a:pt x="1235" y="171"/>
                    <a:pt x="1238" y="177"/>
                    <a:pt x="1238" y="183"/>
                  </a:cubicBezTo>
                  <a:cubicBezTo>
                    <a:pt x="1238" y="190"/>
                    <a:pt x="1234" y="197"/>
                    <a:pt x="1227" y="202"/>
                  </a:cubicBezTo>
                  <a:cubicBezTo>
                    <a:pt x="1210" y="214"/>
                    <a:pt x="1200" y="222"/>
                    <a:pt x="1195" y="228"/>
                  </a:cubicBezTo>
                  <a:cubicBezTo>
                    <a:pt x="1211" y="246"/>
                    <a:pt x="1219" y="268"/>
                    <a:pt x="1219" y="294"/>
                  </a:cubicBezTo>
                  <a:cubicBezTo>
                    <a:pt x="1219" y="308"/>
                    <a:pt x="1219" y="308"/>
                    <a:pt x="1219" y="308"/>
                  </a:cubicBezTo>
                  <a:cubicBezTo>
                    <a:pt x="1219" y="341"/>
                    <a:pt x="1206" y="368"/>
                    <a:pt x="1181" y="389"/>
                  </a:cubicBezTo>
                  <a:cubicBezTo>
                    <a:pt x="1156" y="411"/>
                    <a:pt x="1124" y="421"/>
                    <a:pt x="1085" y="421"/>
                  </a:cubicBezTo>
                  <a:cubicBezTo>
                    <a:pt x="1069" y="421"/>
                    <a:pt x="1054" y="419"/>
                    <a:pt x="1041" y="415"/>
                  </a:cubicBezTo>
                  <a:cubicBezTo>
                    <a:pt x="1035" y="420"/>
                    <a:pt x="1033" y="424"/>
                    <a:pt x="1033" y="429"/>
                  </a:cubicBezTo>
                  <a:cubicBezTo>
                    <a:pt x="1033" y="436"/>
                    <a:pt x="1040" y="442"/>
                    <a:pt x="1054" y="446"/>
                  </a:cubicBezTo>
                  <a:cubicBezTo>
                    <a:pt x="1068" y="449"/>
                    <a:pt x="1085" y="452"/>
                    <a:pt x="1105" y="455"/>
                  </a:cubicBezTo>
                  <a:cubicBezTo>
                    <a:pt x="1125" y="457"/>
                    <a:pt x="1145" y="461"/>
                    <a:pt x="1165" y="466"/>
                  </a:cubicBezTo>
                  <a:cubicBezTo>
                    <a:pt x="1185" y="470"/>
                    <a:pt x="1201" y="480"/>
                    <a:pt x="1215" y="494"/>
                  </a:cubicBezTo>
                  <a:cubicBezTo>
                    <a:pt x="1229" y="509"/>
                    <a:pt x="1236" y="528"/>
                    <a:pt x="1236" y="551"/>
                  </a:cubicBezTo>
                  <a:close/>
                  <a:moveTo>
                    <a:pt x="1037" y="308"/>
                  </a:moveTo>
                  <a:cubicBezTo>
                    <a:pt x="1037" y="325"/>
                    <a:pt x="1042" y="340"/>
                    <a:pt x="1050" y="351"/>
                  </a:cubicBezTo>
                  <a:cubicBezTo>
                    <a:pt x="1059" y="363"/>
                    <a:pt x="1071" y="369"/>
                    <a:pt x="1086" y="369"/>
                  </a:cubicBezTo>
                  <a:cubicBezTo>
                    <a:pt x="1101" y="369"/>
                    <a:pt x="1113" y="363"/>
                    <a:pt x="1121" y="352"/>
                  </a:cubicBezTo>
                  <a:cubicBezTo>
                    <a:pt x="1130" y="341"/>
                    <a:pt x="1134" y="326"/>
                    <a:pt x="1134" y="308"/>
                  </a:cubicBezTo>
                  <a:cubicBezTo>
                    <a:pt x="1134" y="294"/>
                    <a:pt x="1134" y="294"/>
                    <a:pt x="1134" y="294"/>
                  </a:cubicBezTo>
                  <a:cubicBezTo>
                    <a:pt x="1134" y="277"/>
                    <a:pt x="1130" y="263"/>
                    <a:pt x="1121" y="252"/>
                  </a:cubicBezTo>
                  <a:cubicBezTo>
                    <a:pt x="1112" y="241"/>
                    <a:pt x="1100" y="235"/>
                    <a:pt x="1086" y="235"/>
                  </a:cubicBezTo>
                  <a:cubicBezTo>
                    <a:pt x="1071" y="235"/>
                    <a:pt x="1059" y="241"/>
                    <a:pt x="1050" y="252"/>
                  </a:cubicBezTo>
                  <a:cubicBezTo>
                    <a:pt x="1042" y="263"/>
                    <a:pt x="1037" y="277"/>
                    <a:pt x="1037" y="294"/>
                  </a:cubicBezTo>
                  <a:lnTo>
                    <a:pt x="1037" y="308"/>
                  </a:lnTo>
                  <a:close/>
                  <a:moveTo>
                    <a:pt x="1152" y="554"/>
                  </a:moveTo>
                  <a:cubicBezTo>
                    <a:pt x="1152" y="548"/>
                    <a:pt x="1151" y="542"/>
                    <a:pt x="1148" y="537"/>
                  </a:cubicBezTo>
                  <a:cubicBezTo>
                    <a:pt x="1146" y="533"/>
                    <a:pt x="1142" y="529"/>
                    <a:pt x="1137" y="526"/>
                  </a:cubicBezTo>
                  <a:cubicBezTo>
                    <a:pt x="1131" y="522"/>
                    <a:pt x="1126" y="520"/>
                    <a:pt x="1122" y="518"/>
                  </a:cubicBezTo>
                  <a:cubicBezTo>
                    <a:pt x="1117" y="516"/>
                    <a:pt x="1111" y="514"/>
                    <a:pt x="1101" y="512"/>
                  </a:cubicBezTo>
                  <a:cubicBezTo>
                    <a:pt x="1092" y="511"/>
                    <a:pt x="1085" y="510"/>
                    <a:pt x="1080" y="509"/>
                  </a:cubicBezTo>
                  <a:cubicBezTo>
                    <a:pt x="1076" y="509"/>
                    <a:pt x="1069" y="508"/>
                    <a:pt x="1058" y="507"/>
                  </a:cubicBezTo>
                  <a:cubicBezTo>
                    <a:pt x="1034" y="518"/>
                    <a:pt x="1022" y="533"/>
                    <a:pt x="1022" y="553"/>
                  </a:cubicBezTo>
                  <a:cubicBezTo>
                    <a:pt x="1022" y="568"/>
                    <a:pt x="1028" y="580"/>
                    <a:pt x="1041" y="589"/>
                  </a:cubicBezTo>
                  <a:cubicBezTo>
                    <a:pt x="1053" y="597"/>
                    <a:pt x="1069" y="601"/>
                    <a:pt x="1088" y="601"/>
                  </a:cubicBezTo>
                  <a:cubicBezTo>
                    <a:pt x="1106" y="601"/>
                    <a:pt x="1121" y="597"/>
                    <a:pt x="1134" y="589"/>
                  </a:cubicBezTo>
                  <a:cubicBezTo>
                    <a:pt x="1146" y="580"/>
                    <a:pt x="1152" y="568"/>
                    <a:pt x="1152" y="554"/>
                  </a:cubicBezTo>
                  <a:close/>
                  <a:moveTo>
                    <a:pt x="1535" y="495"/>
                  </a:moveTo>
                  <a:cubicBezTo>
                    <a:pt x="1512" y="508"/>
                    <a:pt x="1484" y="514"/>
                    <a:pt x="1450" y="514"/>
                  </a:cubicBezTo>
                  <a:cubicBezTo>
                    <a:pt x="1401" y="514"/>
                    <a:pt x="1362" y="501"/>
                    <a:pt x="1332" y="476"/>
                  </a:cubicBezTo>
                  <a:cubicBezTo>
                    <a:pt x="1301" y="450"/>
                    <a:pt x="1286" y="417"/>
                    <a:pt x="1286" y="375"/>
                  </a:cubicBezTo>
                  <a:cubicBezTo>
                    <a:pt x="1286" y="318"/>
                    <a:pt x="1286" y="318"/>
                    <a:pt x="1286" y="318"/>
                  </a:cubicBezTo>
                  <a:cubicBezTo>
                    <a:pt x="1286" y="281"/>
                    <a:pt x="1300" y="249"/>
                    <a:pt x="1329" y="222"/>
                  </a:cubicBezTo>
                  <a:cubicBezTo>
                    <a:pt x="1358" y="196"/>
                    <a:pt x="1393" y="182"/>
                    <a:pt x="1434" y="182"/>
                  </a:cubicBezTo>
                  <a:cubicBezTo>
                    <a:pt x="1472" y="182"/>
                    <a:pt x="1505" y="195"/>
                    <a:pt x="1533" y="219"/>
                  </a:cubicBezTo>
                  <a:cubicBezTo>
                    <a:pt x="1560" y="243"/>
                    <a:pt x="1574" y="274"/>
                    <a:pt x="1574" y="310"/>
                  </a:cubicBezTo>
                  <a:cubicBezTo>
                    <a:pt x="1574" y="324"/>
                    <a:pt x="1572" y="335"/>
                    <a:pt x="1568" y="343"/>
                  </a:cubicBezTo>
                  <a:cubicBezTo>
                    <a:pt x="1565" y="352"/>
                    <a:pt x="1560" y="358"/>
                    <a:pt x="1553" y="362"/>
                  </a:cubicBezTo>
                  <a:cubicBezTo>
                    <a:pt x="1546" y="365"/>
                    <a:pt x="1539" y="368"/>
                    <a:pt x="1534" y="369"/>
                  </a:cubicBezTo>
                  <a:cubicBezTo>
                    <a:pt x="1528" y="369"/>
                    <a:pt x="1520" y="370"/>
                    <a:pt x="1511" y="370"/>
                  </a:cubicBezTo>
                  <a:cubicBezTo>
                    <a:pt x="1373" y="370"/>
                    <a:pt x="1373" y="370"/>
                    <a:pt x="1373" y="370"/>
                  </a:cubicBezTo>
                  <a:cubicBezTo>
                    <a:pt x="1373" y="380"/>
                    <a:pt x="1373" y="380"/>
                    <a:pt x="1373" y="380"/>
                  </a:cubicBezTo>
                  <a:cubicBezTo>
                    <a:pt x="1373" y="399"/>
                    <a:pt x="1380" y="415"/>
                    <a:pt x="1395" y="427"/>
                  </a:cubicBezTo>
                  <a:cubicBezTo>
                    <a:pt x="1409" y="439"/>
                    <a:pt x="1428" y="445"/>
                    <a:pt x="1452" y="445"/>
                  </a:cubicBezTo>
                  <a:cubicBezTo>
                    <a:pt x="1470" y="445"/>
                    <a:pt x="1486" y="441"/>
                    <a:pt x="1503" y="432"/>
                  </a:cubicBezTo>
                  <a:cubicBezTo>
                    <a:pt x="1520" y="424"/>
                    <a:pt x="1531" y="419"/>
                    <a:pt x="1536" y="419"/>
                  </a:cubicBezTo>
                  <a:cubicBezTo>
                    <a:pt x="1545" y="419"/>
                    <a:pt x="1553" y="424"/>
                    <a:pt x="1559" y="433"/>
                  </a:cubicBezTo>
                  <a:cubicBezTo>
                    <a:pt x="1566" y="441"/>
                    <a:pt x="1569" y="450"/>
                    <a:pt x="1569" y="458"/>
                  </a:cubicBezTo>
                  <a:cubicBezTo>
                    <a:pt x="1569" y="471"/>
                    <a:pt x="1557" y="483"/>
                    <a:pt x="1535" y="495"/>
                  </a:cubicBezTo>
                  <a:close/>
                  <a:moveTo>
                    <a:pt x="1373" y="318"/>
                  </a:moveTo>
                  <a:cubicBezTo>
                    <a:pt x="1472" y="318"/>
                    <a:pt x="1472" y="318"/>
                    <a:pt x="1472" y="318"/>
                  </a:cubicBezTo>
                  <a:cubicBezTo>
                    <a:pt x="1479" y="318"/>
                    <a:pt x="1484" y="317"/>
                    <a:pt x="1487" y="315"/>
                  </a:cubicBezTo>
                  <a:cubicBezTo>
                    <a:pt x="1490" y="313"/>
                    <a:pt x="1492" y="308"/>
                    <a:pt x="1492" y="301"/>
                  </a:cubicBezTo>
                  <a:cubicBezTo>
                    <a:pt x="1492" y="287"/>
                    <a:pt x="1486" y="275"/>
                    <a:pt x="1474" y="265"/>
                  </a:cubicBezTo>
                  <a:cubicBezTo>
                    <a:pt x="1463" y="256"/>
                    <a:pt x="1449" y="251"/>
                    <a:pt x="1432" y="251"/>
                  </a:cubicBezTo>
                  <a:cubicBezTo>
                    <a:pt x="1416" y="251"/>
                    <a:pt x="1403" y="256"/>
                    <a:pt x="1391" y="265"/>
                  </a:cubicBezTo>
                  <a:cubicBezTo>
                    <a:pt x="1379" y="274"/>
                    <a:pt x="1373" y="286"/>
                    <a:pt x="1373" y="301"/>
                  </a:cubicBezTo>
                  <a:lnTo>
                    <a:pt x="1373" y="318"/>
                  </a:lnTo>
                  <a:close/>
                  <a:moveTo>
                    <a:pt x="1909" y="194"/>
                  </a:moveTo>
                  <a:cubicBezTo>
                    <a:pt x="1895" y="186"/>
                    <a:pt x="1883" y="182"/>
                    <a:pt x="1872" y="182"/>
                  </a:cubicBezTo>
                  <a:cubicBezTo>
                    <a:pt x="1859" y="182"/>
                    <a:pt x="1851" y="188"/>
                    <a:pt x="1847" y="199"/>
                  </a:cubicBezTo>
                  <a:cubicBezTo>
                    <a:pt x="1772" y="394"/>
                    <a:pt x="1772" y="394"/>
                    <a:pt x="1772" y="394"/>
                  </a:cubicBezTo>
                  <a:cubicBezTo>
                    <a:pt x="1697" y="197"/>
                    <a:pt x="1697" y="197"/>
                    <a:pt x="1697" y="197"/>
                  </a:cubicBezTo>
                  <a:cubicBezTo>
                    <a:pt x="1693" y="187"/>
                    <a:pt x="1684" y="182"/>
                    <a:pt x="1671" y="182"/>
                  </a:cubicBezTo>
                  <a:cubicBezTo>
                    <a:pt x="1659" y="182"/>
                    <a:pt x="1646" y="186"/>
                    <a:pt x="1633" y="194"/>
                  </a:cubicBezTo>
                  <a:cubicBezTo>
                    <a:pt x="1619" y="202"/>
                    <a:pt x="1613" y="210"/>
                    <a:pt x="1613" y="220"/>
                  </a:cubicBezTo>
                  <a:cubicBezTo>
                    <a:pt x="1613" y="225"/>
                    <a:pt x="1614" y="229"/>
                    <a:pt x="1616" y="232"/>
                  </a:cubicBezTo>
                  <a:cubicBezTo>
                    <a:pt x="1733" y="500"/>
                    <a:pt x="1733" y="500"/>
                    <a:pt x="1733" y="500"/>
                  </a:cubicBezTo>
                  <a:cubicBezTo>
                    <a:pt x="1737" y="510"/>
                    <a:pt x="1750" y="515"/>
                    <a:pt x="1772" y="515"/>
                  </a:cubicBezTo>
                  <a:cubicBezTo>
                    <a:pt x="1794" y="515"/>
                    <a:pt x="1807" y="510"/>
                    <a:pt x="1812" y="500"/>
                  </a:cubicBezTo>
                  <a:cubicBezTo>
                    <a:pt x="1928" y="232"/>
                    <a:pt x="1928" y="232"/>
                    <a:pt x="1928" y="232"/>
                  </a:cubicBezTo>
                  <a:cubicBezTo>
                    <a:pt x="1929" y="228"/>
                    <a:pt x="1930" y="224"/>
                    <a:pt x="1930" y="220"/>
                  </a:cubicBezTo>
                  <a:cubicBezTo>
                    <a:pt x="1930" y="211"/>
                    <a:pt x="1923" y="202"/>
                    <a:pt x="1909" y="194"/>
                  </a:cubicBezTo>
                  <a:close/>
                  <a:moveTo>
                    <a:pt x="2030" y="38"/>
                  </a:moveTo>
                  <a:cubicBezTo>
                    <a:pt x="2016" y="38"/>
                    <a:pt x="2004" y="41"/>
                    <a:pt x="1995" y="49"/>
                  </a:cubicBezTo>
                  <a:cubicBezTo>
                    <a:pt x="1985" y="56"/>
                    <a:pt x="1980" y="66"/>
                    <a:pt x="1980" y="76"/>
                  </a:cubicBezTo>
                  <a:cubicBezTo>
                    <a:pt x="1980" y="86"/>
                    <a:pt x="1985" y="95"/>
                    <a:pt x="1995" y="103"/>
                  </a:cubicBezTo>
                  <a:cubicBezTo>
                    <a:pt x="2004" y="111"/>
                    <a:pt x="2016" y="115"/>
                    <a:pt x="2030" y="115"/>
                  </a:cubicBezTo>
                  <a:cubicBezTo>
                    <a:pt x="2043" y="115"/>
                    <a:pt x="2054" y="111"/>
                    <a:pt x="2062" y="103"/>
                  </a:cubicBezTo>
                  <a:cubicBezTo>
                    <a:pt x="2071" y="95"/>
                    <a:pt x="2076" y="86"/>
                    <a:pt x="2076" y="76"/>
                  </a:cubicBezTo>
                  <a:cubicBezTo>
                    <a:pt x="2076" y="66"/>
                    <a:pt x="2071" y="56"/>
                    <a:pt x="2062" y="49"/>
                  </a:cubicBezTo>
                  <a:cubicBezTo>
                    <a:pt x="2054" y="41"/>
                    <a:pt x="2043" y="38"/>
                    <a:pt x="2030" y="38"/>
                  </a:cubicBezTo>
                  <a:close/>
                  <a:moveTo>
                    <a:pt x="2060" y="194"/>
                  </a:moveTo>
                  <a:cubicBezTo>
                    <a:pt x="2052" y="189"/>
                    <a:pt x="2042" y="186"/>
                    <a:pt x="2030" y="186"/>
                  </a:cubicBezTo>
                  <a:cubicBezTo>
                    <a:pt x="2018" y="186"/>
                    <a:pt x="2008" y="189"/>
                    <a:pt x="2000" y="194"/>
                  </a:cubicBezTo>
                  <a:cubicBezTo>
                    <a:pt x="1992" y="199"/>
                    <a:pt x="1988" y="205"/>
                    <a:pt x="1988" y="214"/>
                  </a:cubicBezTo>
                  <a:cubicBezTo>
                    <a:pt x="1988" y="480"/>
                    <a:pt x="1988" y="480"/>
                    <a:pt x="1988" y="480"/>
                  </a:cubicBezTo>
                  <a:cubicBezTo>
                    <a:pt x="1988" y="487"/>
                    <a:pt x="1992" y="494"/>
                    <a:pt x="2001" y="500"/>
                  </a:cubicBezTo>
                  <a:cubicBezTo>
                    <a:pt x="2009" y="505"/>
                    <a:pt x="2018" y="508"/>
                    <a:pt x="2030" y="508"/>
                  </a:cubicBezTo>
                  <a:cubicBezTo>
                    <a:pt x="2041" y="508"/>
                    <a:pt x="2051" y="505"/>
                    <a:pt x="2060" y="499"/>
                  </a:cubicBezTo>
                  <a:cubicBezTo>
                    <a:pt x="2068" y="493"/>
                    <a:pt x="2072" y="487"/>
                    <a:pt x="2072" y="480"/>
                  </a:cubicBezTo>
                  <a:cubicBezTo>
                    <a:pt x="2072" y="214"/>
                    <a:pt x="2072" y="214"/>
                    <a:pt x="2072" y="214"/>
                  </a:cubicBezTo>
                  <a:cubicBezTo>
                    <a:pt x="2072" y="205"/>
                    <a:pt x="2068" y="199"/>
                    <a:pt x="2060" y="194"/>
                  </a:cubicBezTo>
                  <a:close/>
                  <a:moveTo>
                    <a:pt x="2330" y="182"/>
                  </a:moveTo>
                  <a:cubicBezTo>
                    <a:pt x="2308" y="182"/>
                    <a:pt x="2290" y="187"/>
                    <a:pt x="2274" y="197"/>
                  </a:cubicBezTo>
                  <a:cubicBezTo>
                    <a:pt x="2258" y="207"/>
                    <a:pt x="2246" y="220"/>
                    <a:pt x="2239" y="234"/>
                  </a:cubicBezTo>
                  <a:cubicBezTo>
                    <a:pt x="2239" y="214"/>
                    <a:pt x="2239" y="214"/>
                    <a:pt x="2239" y="214"/>
                  </a:cubicBezTo>
                  <a:cubicBezTo>
                    <a:pt x="2239" y="206"/>
                    <a:pt x="2235" y="199"/>
                    <a:pt x="2228" y="194"/>
                  </a:cubicBezTo>
                  <a:cubicBezTo>
                    <a:pt x="2220" y="189"/>
                    <a:pt x="2211" y="186"/>
                    <a:pt x="2200" y="186"/>
                  </a:cubicBezTo>
                  <a:cubicBezTo>
                    <a:pt x="2187" y="186"/>
                    <a:pt x="2177" y="189"/>
                    <a:pt x="2169" y="194"/>
                  </a:cubicBezTo>
                  <a:cubicBezTo>
                    <a:pt x="2161" y="199"/>
                    <a:pt x="2157" y="205"/>
                    <a:pt x="2157" y="214"/>
                  </a:cubicBezTo>
                  <a:cubicBezTo>
                    <a:pt x="2157" y="480"/>
                    <a:pt x="2157" y="480"/>
                    <a:pt x="2157" y="480"/>
                  </a:cubicBezTo>
                  <a:cubicBezTo>
                    <a:pt x="2157" y="487"/>
                    <a:pt x="2161" y="494"/>
                    <a:pt x="2170" y="500"/>
                  </a:cubicBezTo>
                  <a:cubicBezTo>
                    <a:pt x="2178" y="505"/>
                    <a:pt x="2188" y="508"/>
                    <a:pt x="2200" y="508"/>
                  </a:cubicBezTo>
                  <a:cubicBezTo>
                    <a:pt x="2212" y="508"/>
                    <a:pt x="2222" y="505"/>
                    <a:pt x="2231" y="499"/>
                  </a:cubicBezTo>
                  <a:cubicBezTo>
                    <a:pt x="2240" y="493"/>
                    <a:pt x="2244" y="487"/>
                    <a:pt x="2244" y="480"/>
                  </a:cubicBezTo>
                  <a:cubicBezTo>
                    <a:pt x="2244" y="320"/>
                    <a:pt x="2244" y="320"/>
                    <a:pt x="2244" y="320"/>
                  </a:cubicBezTo>
                  <a:cubicBezTo>
                    <a:pt x="2244" y="302"/>
                    <a:pt x="2250" y="288"/>
                    <a:pt x="2261" y="276"/>
                  </a:cubicBezTo>
                  <a:cubicBezTo>
                    <a:pt x="2272" y="265"/>
                    <a:pt x="2285" y="260"/>
                    <a:pt x="2300" y="260"/>
                  </a:cubicBezTo>
                  <a:cubicBezTo>
                    <a:pt x="2316" y="260"/>
                    <a:pt x="2329" y="266"/>
                    <a:pt x="2341" y="278"/>
                  </a:cubicBezTo>
                  <a:cubicBezTo>
                    <a:pt x="2353" y="291"/>
                    <a:pt x="2359" y="305"/>
                    <a:pt x="2359" y="320"/>
                  </a:cubicBezTo>
                  <a:cubicBezTo>
                    <a:pt x="2359" y="480"/>
                    <a:pt x="2359" y="480"/>
                    <a:pt x="2359" y="480"/>
                  </a:cubicBezTo>
                  <a:cubicBezTo>
                    <a:pt x="2359" y="489"/>
                    <a:pt x="2363" y="496"/>
                    <a:pt x="2372" y="501"/>
                  </a:cubicBezTo>
                  <a:cubicBezTo>
                    <a:pt x="2381" y="506"/>
                    <a:pt x="2391" y="508"/>
                    <a:pt x="2402" y="508"/>
                  </a:cubicBezTo>
                  <a:cubicBezTo>
                    <a:pt x="2414" y="508"/>
                    <a:pt x="2424" y="506"/>
                    <a:pt x="2433" y="501"/>
                  </a:cubicBezTo>
                  <a:cubicBezTo>
                    <a:pt x="2442" y="496"/>
                    <a:pt x="2446" y="489"/>
                    <a:pt x="2446" y="480"/>
                  </a:cubicBezTo>
                  <a:cubicBezTo>
                    <a:pt x="2446" y="320"/>
                    <a:pt x="2446" y="320"/>
                    <a:pt x="2446" y="320"/>
                  </a:cubicBezTo>
                  <a:cubicBezTo>
                    <a:pt x="2446" y="282"/>
                    <a:pt x="2434" y="250"/>
                    <a:pt x="2411" y="223"/>
                  </a:cubicBezTo>
                  <a:cubicBezTo>
                    <a:pt x="2388" y="196"/>
                    <a:pt x="2361" y="182"/>
                    <a:pt x="2330" y="182"/>
                  </a:cubicBezTo>
                  <a:close/>
                  <a:moveTo>
                    <a:pt x="2760" y="228"/>
                  </a:moveTo>
                  <a:cubicBezTo>
                    <a:pt x="2776" y="246"/>
                    <a:pt x="2784" y="268"/>
                    <a:pt x="2784" y="294"/>
                  </a:cubicBezTo>
                  <a:cubicBezTo>
                    <a:pt x="2784" y="308"/>
                    <a:pt x="2784" y="308"/>
                    <a:pt x="2784" y="308"/>
                  </a:cubicBezTo>
                  <a:cubicBezTo>
                    <a:pt x="2784" y="341"/>
                    <a:pt x="2771" y="368"/>
                    <a:pt x="2746" y="389"/>
                  </a:cubicBezTo>
                  <a:cubicBezTo>
                    <a:pt x="2721" y="411"/>
                    <a:pt x="2689" y="421"/>
                    <a:pt x="2650" y="421"/>
                  </a:cubicBezTo>
                  <a:cubicBezTo>
                    <a:pt x="2634" y="421"/>
                    <a:pt x="2619" y="419"/>
                    <a:pt x="2606" y="415"/>
                  </a:cubicBezTo>
                  <a:cubicBezTo>
                    <a:pt x="2600" y="420"/>
                    <a:pt x="2598" y="424"/>
                    <a:pt x="2598" y="429"/>
                  </a:cubicBezTo>
                  <a:cubicBezTo>
                    <a:pt x="2598" y="436"/>
                    <a:pt x="2605" y="442"/>
                    <a:pt x="2619" y="446"/>
                  </a:cubicBezTo>
                  <a:cubicBezTo>
                    <a:pt x="2633" y="449"/>
                    <a:pt x="2650" y="452"/>
                    <a:pt x="2670" y="455"/>
                  </a:cubicBezTo>
                  <a:cubicBezTo>
                    <a:pt x="2690" y="457"/>
                    <a:pt x="2710" y="461"/>
                    <a:pt x="2730" y="466"/>
                  </a:cubicBezTo>
                  <a:cubicBezTo>
                    <a:pt x="2750" y="470"/>
                    <a:pt x="2766" y="480"/>
                    <a:pt x="2780" y="494"/>
                  </a:cubicBezTo>
                  <a:cubicBezTo>
                    <a:pt x="2794" y="509"/>
                    <a:pt x="2801" y="528"/>
                    <a:pt x="2801" y="551"/>
                  </a:cubicBezTo>
                  <a:cubicBezTo>
                    <a:pt x="2801" y="587"/>
                    <a:pt x="2787" y="613"/>
                    <a:pt x="2759" y="631"/>
                  </a:cubicBezTo>
                  <a:cubicBezTo>
                    <a:pt x="2730" y="649"/>
                    <a:pt x="2695" y="658"/>
                    <a:pt x="2654" y="658"/>
                  </a:cubicBezTo>
                  <a:cubicBezTo>
                    <a:pt x="2612" y="658"/>
                    <a:pt x="2576" y="649"/>
                    <a:pt x="2548" y="632"/>
                  </a:cubicBezTo>
                  <a:cubicBezTo>
                    <a:pt x="2519" y="615"/>
                    <a:pt x="2504" y="591"/>
                    <a:pt x="2504" y="562"/>
                  </a:cubicBezTo>
                  <a:cubicBezTo>
                    <a:pt x="2504" y="531"/>
                    <a:pt x="2521" y="507"/>
                    <a:pt x="2554" y="490"/>
                  </a:cubicBezTo>
                  <a:cubicBezTo>
                    <a:pt x="2535" y="481"/>
                    <a:pt x="2525" y="467"/>
                    <a:pt x="2525" y="447"/>
                  </a:cubicBezTo>
                  <a:cubicBezTo>
                    <a:pt x="2525" y="427"/>
                    <a:pt x="2537" y="410"/>
                    <a:pt x="2560" y="394"/>
                  </a:cubicBezTo>
                  <a:cubicBezTo>
                    <a:pt x="2532" y="373"/>
                    <a:pt x="2518" y="344"/>
                    <a:pt x="2518" y="308"/>
                  </a:cubicBezTo>
                  <a:cubicBezTo>
                    <a:pt x="2518" y="294"/>
                    <a:pt x="2518" y="294"/>
                    <a:pt x="2518" y="294"/>
                  </a:cubicBezTo>
                  <a:cubicBezTo>
                    <a:pt x="2518" y="261"/>
                    <a:pt x="2530" y="234"/>
                    <a:pt x="2554" y="214"/>
                  </a:cubicBezTo>
                  <a:cubicBezTo>
                    <a:pt x="2579" y="193"/>
                    <a:pt x="2611" y="182"/>
                    <a:pt x="2650" y="182"/>
                  </a:cubicBezTo>
                  <a:cubicBezTo>
                    <a:pt x="2680" y="182"/>
                    <a:pt x="2705" y="189"/>
                    <a:pt x="2727" y="202"/>
                  </a:cubicBezTo>
                  <a:cubicBezTo>
                    <a:pt x="2741" y="171"/>
                    <a:pt x="2754" y="156"/>
                    <a:pt x="2768" y="156"/>
                  </a:cubicBezTo>
                  <a:cubicBezTo>
                    <a:pt x="2779" y="156"/>
                    <a:pt x="2787" y="159"/>
                    <a:pt x="2793" y="165"/>
                  </a:cubicBezTo>
                  <a:cubicBezTo>
                    <a:pt x="2800" y="171"/>
                    <a:pt x="2803" y="177"/>
                    <a:pt x="2803" y="183"/>
                  </a:cubicBezTo>
                  <a:cubicBezTo>
                    <a:pt x="2803" y="190"/>
                    <a:pt x="2799" y="197"/>
                    <a:pt x="2792" y="202"/>
                  </a:cubicBezTo>
                  <a:cubicBezTo>
                    <a:pt x="2775" y="214"/>
                    <a:pt x="2765" y="222"/>
                    <a:pt x="2760" y="228"/>
                  </a:cubicBezTo>
                  <a:close/>
                  <a:moveTo>
                    <a:pt x="2587" y="553"/>
                  </a:moveTo>
                  <a:cubicBezTo>
                    <a:pt x="2587" y="568"/>
                    <a:pt x="2593" y="580"/>
                    <a:pt x="2606" y="589"/>
                  </a:cubicBezTo>
                  <a:cubicBezTo>
                    <a:pt x="2618" y="597"/>
                    <a:pt x="2634" y="601"/>
                    <a:pt x="2653" y="601"/>
                  </a:cubicBezTo>
                  <a:cubicBezTo>
                    <a:pt x="2671" y="601"/>
                    <a:pt x="2686" y="597"/>
                    <a:pt x="2699" y="589"/>
                  </a:cubicBezTo>
                  <a:cubicBezTo>
                    <a:pt x="2711" y="580"/>
                    <a:pt x="2717" y="568"/>
                    <a:pt x="2717" y="554"/>
                  </a:cubicBezTo>
                  <a:cubicBezTo>
                    <a:pt x="2717" y="548"/>
                    <a:pt x="2716" y="542"/>
                    <a:pt x="2713" y="537"/>
                  </a:cubicBezTo>
                  <a:cubicBezTo>
                    <a:pt x="2711" y="533"/>
                    <a:pt x="2707" y="529"/>
                    <a:pt x="2702" y="526"/>
                  </a:cubicBezTo>
                  <a:cubicBezTo>
                    <a:pt x="2696" y="522"/>
                    <a:pt x="2691" y="520"/>
                    <a:pt x="2687" y="518"/>
                  </a:cubicBezTo>
                  <a:cubicBezTo>
                    <a:pt x="2682" y="516"/>
                    <a:pt x="2676" y="514"/>
                    <a:pt x="2666" y="512"/>
                  </a:cubicBezTo>
                  <a:cubicBezTo>
                    <a:pt x="2657" y="511"/>
                    <a:pt x="2650" y="510"/>
                    <a:pt x="2645" y="509"/>
                  </a:cubicBezTo>
                  <a:cubicBezTo>
                    <a:pt x="2641" y="509"/>
                    <a:pt x="2634" y="508"/>
                    <a:pt x="2623" y="507"/>
                  </a:cubicBezTo>
                  <a:cubicBezTo>
                    <a:pt x="2599" y="518"/>
                    <a:pt x="2587" y="533"/>
                    <a:pt x="2587" y="553"/>
                  </a:cubicBezTo>
                  <a:close/>
                  <a:moveTo>
                    <a:pt x="2699" y="294"/>
                  </a:moveTo>
                  <a:cubicBezTo>
                    <a:pt x="2699" y="277"/>
                    <a:pt x="2695" y="263"/>
                    <a:pt x="2686" y="252"/>
                  </a:cubicBezTo>
                  <a:cubicBezTo>
                    <a:pt x="2677" y="241"/>
                    <a:pt x="2665" y="235"/>
                    <a:pt x="2650" y="235"/>
                  </a:cubicBezTo>
                  <a:cubicBezTo>
                    <a:pt x="2636" y="235"/>
                    <a:pt x="2624" y="241"/>
                    <a:pt x="2615" y="252"/>
                  </a:cubicBezTo>
                  <a:cubicBezTo>
                    <a:pt x="2607" y="263"/>
                    <a:pt x="2602" y="277"/>
                    <a:pt x="2602" y="294"/>
                  </a:cubicBezTo>
                  <a:cubicBezTo>
                    <a:pt x="2602" y="308"/>
                    <a:pt x="2602" y="308"/>
                    <a:pt x="2602" y="308"/>
                  </a:cubicBezTo>
                  <a:cubicBezTo>
                    <a:pt x="2602" y="325"/>
                    <a:pt x="2607" y="340"/>
                    <a:pt x="2615" y="351"/>
                  </a:cubicBezTo>
                  <a:cubicBezTo>
                    <a:pt x="2624" y="363"/>
                    <a:pt x="2636" y="369"/>
                    <a:pt x="2651" y="369"/>
                  </a:cubicBezTo>
                  <a:cubicBezTo>
                    <a:pt x="2666" y="369"/>
                    <a:pt x="2678" y="363"/>
                    <a:pt x="2686" y="352"/>
                  </a:cubicBezTo>
                  <a:cubicBezTo>
                    <a:pt x="2695" y="341"/>
                    <a:pt x="2699" y="326"/>
                    <a:pt x="2699" y="308"/>
                  </a:cubicBezTo>
                  <a:lnTo>
                    <a:pt x="2699" y="294"/>
                  </a:lnTo>
                  <a:close/>
                  <a:moveTo>
                    <a:pt x="3048" y="338"/>
                  </a:moveTo>
                  <a:cubicBezTo>
                    <a:pt x="3037" y="332"/>
                    <a:pt x="3024" y="326"/>
                    <a:pt x="3010" y="322"/>
                  </a:cubicBezTo>
                  <a:cubicBezTo>
                    <a:pt x="2996" y="317"/>
                    <a:pt x="2984" y="313"/>
                    <a:pt x="2972" y="311"/>
                  </a:cubicBezTo>
                  <a:cubicBezTo>
                    <a:pt x="2960" y="308"/>
                    <a:pt x="2950" y="304"/>
                    <a:pt x="2942" y="300"/>
                  </a:cubicBezTo>
                  <a:cubicBezTo>
                    <a:pt x="2933" y="295"/>
                    <a:pt x="2929" y="289"/>
                    <a:pt x="2929" y="281"/>
                  </a:cubicBezTo>
                  <a:cubicBezTo>
                    <a:pt x="2929" y="274"/>
                    <a:pt x="2933" y="267"/>
                    <a:pt x="2942" y="261"/>
                  </a:cubicBezTo>
                  <a:cubicBezTo>
                    <a:pt x="2950" y="255"/>
                    <a:pt x="2961" y="251"/>
                    <a:pt x="2977" y="251"/>
                  </a:cubicBezTo>
                  <a:cubicBezTo>
                    <a:pt x="2991" y="251"/>
                    <a:pt x="3006" y="254"/>
                    <a:pt x="3022" y="260"/>
                  </a:cubicBezTo>
                  <a:cubicBezTo>
                    <a:pt x="3038" y="266"/>
                    <a:pt x="3048" y="268"/>
                    <a:pt x="3051" y="268"/>
                  </a:cubicBezTo>
                  <a:cubicBezTo>
                    <a:pt x="3060" y="268"/>
                    <a:pt x="3068" y="263"/>
                    <a:pt x="3074" y="253"/>
                  </a:cubicBezTo>
                  <a:cubicBezTo>
                    <a:pt x="3080" y="243"/>
                    <a:pt x="3083" y="234"/>
                    <a:pt x="3083" y="226"/>
                  </a:cubicBezTo>
                  <a:cubicBezTo>
                    <a:pt x="3083" y="214"/>
                    <a:pt x="3072" y="204"/>
                    <a:pt x="3050" y="195"/>
                  </a:cubicBezTo>
                  <a:cubicBezTo>
                    <a:pt x="3028" y="187"/>
                    <a:pt x="3003" y="182"/>
                    <a:pt x="2975" y="182"/>
                  </a:cubicBezTo>
                  <a:cubicBezTo>
                    <a:pt x="2933" y="182"/>
                    <a:pt x="2903" y="193"/>
                    <a:pt x="2883" y="213"/>
                  </a:cubicBezTo>
                  <a:cubicBezTo>
                    <a:pt x="2864" y="233"/>
                    <a:pt x="2854" y="257"/>
                    <a:pt x="2854" y="285"/>
                  </a:cubicBezTo>
                  <a:cubicBezTo>
                    <a:pt x="2854" y="305"/>
                    <a:pt x="2860" y="322"/>
                    <a:pt x="2871" y="335"/>
                  </a:cubicBezTo>
                  <a:cubicBezTo>
                    <a:pt x="2882" y="348"/>
                    <a:pt x="2895" y="357"/>
                    <a:pt x="2911" y="362"/>
                  </a:cubicBezTo>
                  <a:cubicBezTo>
                    <a:pt x="2927" y="368"/>
                    <a:pt x="2943" y="373"/>
                    <a:pt x="2958" y="377"/>
                  </a:cubicBezTo>
                  <a:cubicBezTo>
                    <a:pt x="2974" y="381"/>
                    <a:pt x="2987" y="386"/>
                    <a:pt x="2998" y="392"/>
                  </a:cubicBezTo>
                  <a:cubicBezTo>
                    <a:pt x="3009" y="398"/>
                    <a:pt x="3015" y="406"/>
                    <a:pt x="3015" y="417"/>
                  </a:cubicBezTo>
                  <a:cubicBezTo>
                    <a:pt x="3015" y="436"/>
                    <a:pt x="2998" y="445"/>
                    <a:pt x="2965" y="445"/>
                  </a:cubicBezTo>
                  <a:cubicBezTo>
                    <a:pt x="2948" y="445"/>
                    <a:pt x="2933" y="443"/>
                    <a:pt x="2921" y="438"/>
                  </a:cubicBezTo>
                  <a:cubicBezTo>
                    <a:pt x="2908" y="433"/>
                    <a:pt x="2899" y="429"/>
                    <a:pt x="2891" y="424"/>
                  </a:cubicBezTo>
                  <a:cubicBezTo>
                    <a:pt x="2883" y="420"/>
                    <a:pt x="2877" y="417"/>
                    <a:pt x="2872" y="417"/>
                  </a:cubicBezTo>
                  <a:cubicBezTo>
                    <a:pt x="2864" y="417"/>
                    <a:pt x="2858" y="422"/>
                    <a:pt x="2852" y="430"/>
                  </a:cubicBezTo>
                  <a:cubicBezTo>
                    <a:pt x="2846" y="439"/>
                    <a:pt x="2843" y="448"/>
                    <a:pt x="2843" y="456"/>
                  </a:cubicBezTo>
                  <a:cubicBezTo>
                    <a:pt x="2843" y="471"/>
                    <a:pt x="2855" y="485"/>
                    <a:pt x="2879" y="496"/>
                  </a:cubicBezTo>
                  <a:cubicBezTo>
                    <a:pt x="2903" y="508"/>
                    <a:pt x="2931" y="514"/>
                    <a:pt x="2965" y="514"/>
                  </a:cubicBezTo>
                  <a:cubicBezTo>
                    <a:pt x="3004" y="514"/>
                    <a:pt x="3035" y="505"/>
                    <a:pt x="3057" y="487"/>
                  </a:cubicBezTo>
                  <a:cubicBezTo>
                    <a:pt x="3079" y="469"/>
                    <a:pt x="3090" y="445"/>
                    <a:pt x="3090" y="413"/>
                  </a:cubicBezTo>
                  <a:cubicBezTo>
                    <a:pt x="3090" y="395"/>
                    <a:pt x="3086" y="379"/>
                    <a:pt x="3078" y="366"/>
                  </a:cubicBezTo>
                  <a:cubicBezTo>
                    <a:pt x="3070" y="353"/>
                    <a:pt x="3060" y="344"/>
                    <a:pt x="3048" y="338"/>
                  </a:cubicBezTo>
                  <a:close/>
                  <a:moveTo>
                    <a:pt x="3444" y="27"/>
                  </a:moveTo>
                  <a:cubicBezTo>
                    <a:pt x="3444" y="480"/>
                    <a:pt x="3444" y="480"/>
                    <a:pt x="3444" y="480"/>
                  </a:cubicBezTo>
                  <a:cubicBezTo>
                    <a:pt x="3444" y="487"/>
                    <a:pt x="3440" y="494"/>
                    <a:pt x="3431" y="500"/>
                  </a:cubicBezTo>
                  <a:cubicBezTo>
                    <a:pt x="3423" y="505"/>
                    <a:pt x="3413" y="508"/>
                    <a:pt x="3400" y="508"/>
                  </a:cubicBezTo>
                  <a:cubicBezTo>
                    <a:pt x="3390" y="508"/>
                    <a:pt x="3381" y="505"/>
                    <a:pt x="3373" y="499"/>
                  </a:cubicBezTo>
                  <a:cubicBezTo>
                    <a:pt x="3365" y="493"/>
                    <a:pt x="3361" y="487"/>
                    <a:pt x="3361" y="480"/>
                  </a:cubicBezTo>
                  <a:cubicBezTo>
                    <a:pt x="3361" y="460"/>
                    <a:pt x="3361" y="460"/>
                    <a:pt x="3361" y="460"/>
                  </a:cubicBezTo>
                  <a:cubicBezTo>
                    <a:pt x="3354" y="475"/>
                    <a:pt x="3342" y="487"/>
                    <a:pt x="3324" y="498"/>
                  </a:cubicBezTo>
                  <a:cubicBezTo>
                    <a:pt x="3307" y="509"/>
                    <a:pt x="3288" y="514"/>
                    <a:pt x="3267" y="514"/>
                  </a:cubicBezTo>
                  <a:cubicBezTo>
                    <a:pt x="3236" y="514"/>
                    <a:pt x="3208" y="500"/>
                    <a:pt x="3185" y="472"/>
                  </a:cubicBezTo>
                  <a:cubicBezTo>
                    <a:pt x="3161" y="444"/>
                    <a:pt x="3149" y="412"/>
                    <a:pt x="3149" y="375"/>
                  </a:cubicBezTo>
                  <a:cubicBezTo>
                    <a:pt x="3149" y="320"/>
                    <a:pt x="3149" y="320"/>
                    <a:pt x="3149" y="320"/>
                  </a:cubicBezTo>
                  <a:cubicBezTo>
                    <a:pt x="3149" y="282"/>
                    <a:pt x="3161" y="250"/>
                    <a:pt x="3184" y="223"/>
                  </a:cubicBezTo>
                  <a:cubicBezTo>
                    <a:pt x="3208" y="196"/>
                    <a:pt x="3236" y="182"/>
                    <a:pt x="3269" y="182"/>
                  </a:cubicBezTo>
                  <a:cubicBezTo>
                    <a:pt x="3289" y="182"/>
                    <a:pt x="3306" y="187"/>
                    <a:pt x="3322" y="197"/>
                  </a:cubicBezTo>
                  <a:cubicBezTo>
                    <a:pt x="3337" y="207"/>
                    <a:pt x="3348" y="220"/>
                    <a:pt x="3356" y="234"/>
                  </a:cubicBezTo>
                  <a:cubicBezTo>
                    <a:pt x="3356" y="27"/>
                    <a:pt x="3356" y="27"/>
                    <a:pt x="3356" y="27"/>
                  </a:cubicBezTo>
                  <a:cubicBezTo>
                    <a:pt x="3356" y="19"/>
                    <a:pt x="3361" y="12"/>
                    <a:pt x="3369" y="7"/>
                  </a:cubicBezTo>
                  <a:cubicBezTo>
                    <a:pt x="3377" y="2"/>
                    <a:pt x="3388" y="0"/>
                    <a:pt x="3400" y="0"/>
                  </a:cubicBezTo>
                  <a:cubicBezTo>
                    <a:pt x="3413" y="0"/>
                    <a:pt x="3423" y="2"/>
                    <a:pt x="3432" y="7"/>
                  </a:cubicBezTo>
                  <a:cubicBezTo>
                    <a:pt x="3440" y="12"/>
                    <a:pt x="3444" y="19"/>
                    <a:pt x="3444" y="27"/>
                  </a:cubicBezTo>
                  <a:close/>
                  <a:moveTo>
                    <a:pt x="3356" y="320"/>
                  </a:moveTo>
                  <a:cubicBezTo>
                    <a:pt x="3356" y="302"/>
                    <a:pt x="3350" y="288"/>
                    <a:pt x="3338" y="276"/>
                  </a:cubicBezTo>
                  <a:cubicBezTo>
                    <a:pt x="3325" y="265"/>
                    <a:pt x="3311" y="260"/>
                    <a:pt x="3296" y="260"/>
                  </a:cubicBezTo>
                  <a:cubicBezTo>
                    <a:pt x="3279" y="260"/>
                    <a:pt x="3265" y="266"/>
                    <a:pt x="3254" y="278"/>
                  </a:cubicBezTo>
                  <a:cubicBezTo>
                    <a:pt x="3242" y="290"/>
                    <a:pt x="3236" y="304"/>
                    <a:pt x="3236" y="320"/>
                  </a:cubicBezTo>
                  <a:cubicBezTo>
                    <a:pt x="3236" y="375"/>
                    <a:pt x="3236" y="375"/>
                    <a:pt x="3236" y="375"/>
                  </a:cubicBezTo>
                  <a:cubicBezTo>
                    <a:pt x="3236" y="391"/>
                    <a:pt x="3242" y="405"/>
                    <a:pt x="3254" y="418"/>
                  </a:cubicBezTo>
                  <a:cubicBezTo>
                    <a:pt x="3265" y="431"/>
                    <a:pt x="3279" y="437"/>
                    <a:pt x="3295" y="437"/>
                  </a:cubicBezTo>
                  <a:cubicBezTo>
                    <a:pt x="3311" y="437"/>
                    <a:pt x="3325" y="431"/>
                    <a:pt x="3338" y="418"/>
                  </a:cubicBezTo>
                  <a:cubicBezTo>
                    <a:pt x="3350" y="406"/>
                    <a:pt x="3356" y="396"/>
                    <a:pt x="3356" y="387"/>
                  </a:cubicBezTo>
                  <a:lnTo>
                    <a:pt x="3356" y="320"/>
                  </a:lnTo>
                  <a:close/>
                  <a:moveTo>
                    <a:pt x="3604" y="194"/>
                  </a:moveTo>
                  <a:cubicBezTo>
                    <a:pt x="3596" y="189"/>
                    <a:pt x="3586" y="186"/>
                    <a:pt x="3574" y="186"/>
                  </a:cubicBezTo>
                  <a:cubicBezTo>
                    <a:pt x="3562" y="186"/>
                    <a:pt x="3552" y="189"/>
                    <a:pt x="3544" y="194"/>
                  </a:cubicBezTo>
                  <a:cubicBezTo>
                    <a:pt x="3536" y="199"/>
                    <a:pt x="3532" y="205"/>
                    <a:pt x="3532" y="214"/>
                  </a:cubicBezTo>
                  <a:cubicBezTo>
                    <a:pt x="3532" y="480"/>
                    <a:pt x="3532" y="480"/>
                    <a:pt x="3532" y="480"/>
                  </a:cubicBezTo>
                  <a:cubicBezTo>
                    <a:pt x="3532" y="487"/>
                    <a:pt x="3536" y="494"/>
                    <a:pt x="3544" y="500"/>
                  </a:cubicBezTo>
                  <a:cubicBezTo>
                    <a:pt x="3553" y="505"/>
                    <a:pt x="3562" y="508"/>
                    <a:pt x="3574" y="508"/>
                  </a:cubicBezTo>
                  <a:cubicBezTo>
                    <a:pt x="3585" y="508"/>
                    <a:pt x="3595" y="505"/>
                    <a:pt x="3604" y="499"/>
                  </a:cubicBezTo>
                  <a:cubicBezTo>
                    <a:pt x="3612" y="493"/>
                    <a:pt x="3616" y="487"/>
                    <a:pt x="3616" y="480"/>
                  </a:cubicBezTo>
                  <a:cubicBezTo>
                    <a:pt x="3616" y="214"/>
                    <a:pt x="3616" y="214"/>
                    <a:pt x="3616" y="214"/>
                  </a:cubicBezTo>
                  <a:cubicBezTo>
                    <a:pt x="3616" y="205"/>
                    <a:pt x="3612" y="199"/>
                    <a:pt x="3604" y="194"/>
                  </a:cubicBezTo>
                  <a:close/>
                  <a:moveTo>
                    <a:pt x="3574" y="38"/>
                  </a:moveTo>
                  <a:cubicBezTo>
                    <a:pt x="3560" y="38"/>
                    <a:pt x="3548" y="41"/>
                    <a:pt x="3539" y="49"/>
                  </a:cubicBezTo>
                  <a:cubicBezTo>
                    <a:pt x="3529" y="56"/>
                    <a:pt x="3524" y="66"/>
                    <a:pt x="3524" y="76"/>
                  </a:cubicBezTo>
                  <a:cubicBezTo>
                    <a:pt x="3524" y="86"/>
                    <a:pt x="3529" y="95"/>
                    <a:pt x="3539" y="103"/>
                  </a:cubicBezTo>
                  <a:cubicBezTo>
                    <a:pt x="3548" y="111"/>
                    <a:pt x="3560" y="115"/>
                    <a:pt x="3574" y="115"/>
                  </a:cubicBezTo>
                  <a:cubicBezTo>
                    <a:pt x="3587" y="115"/>
                    <a:pt x="3598" y="111"/>
                    <a:pt x="3606" y="103"/>
                  </a:cubicBezTo>
                  <a:cubicBezTo>
                    <a:pt x="3615" y="95"/>
                    <a:pt x="3620" y="86"/>
                    <a:pt x="3620" y="76"/>
                  </a:cubicBezTo>
                  <a:cubicBezTo>
                    <a:pt x="3620" y="66"/>
                    <a:pt x="3615" y="56"/>
                    <a:pt x="3606" y="49"/>
                  </a:cubicBezTo>
                  <a:cubicBezTo>
                    <a:pt x="3598" y="41"/>
                    <a:pt x="3587" y="38"/>
                    <a:pt x="3574" y="38"/>
                  </a:cubicBezTo>
                  <a:close/>
                  <a:moveTo>
                    <a:pt x="3776" y="370"/>
                  </a:moveTo>
                  <a:cubicBezTo>
                    <a:pt x="3776" y="380"/>
                    <a:pt x="3776" y="380"/>
                    <a:pt x="3776" y="380"/>
                  </a:cubicBezTo>
                  <a:cubicBezTo>
                    <a:pt x="3776" y="399"/>
                    <a:pt x="3783" y="415"/>
                    <a:pt x="3798" y="427"/>
                  </a:cubicBezTo>
                  <a:cubicBezTo>
                    <a:pt x="3812" y="439"/>
                    <a:pt x="3831" y="445"/>
                    <a:pt x="3855" y="445"/>
                  </a:cubicBezTo>
                  <a:cubicBezTo>
                    <a:pt x="3872" y="445"/>
                    <a:pt x="3889" y="441"/>
                    <a:pt x="3906" y="432"/>
                  </a:cubicBezTo>
                  <a:cubicBezTo>
                    <a:pt x="3923" y="424"/>
                    <a:pt x="3934" y="419"/>
                    <a:pt x="3939" y="419"/>
                  </a:cubicBezTo>
                  <a:cubicBezTo>
                    <a:pt x="3948" y="419"/>
                    <a:pt x="3956" y="424"/>
                    <a:pt x="3962" y="433"/>
                  </a:cubicBezTo>
                  <a:cubicBezTo>
                    <a:pt x="3969" y="441"/>
                    <a:pt x="3972" y="450"/>
                    <a:pt x="3972" y="458"/>
                  </a:cubicBezTo>
                  <a:cubicBezTo>
                    <a:pt x="3972" y="471"/>
                    <a:pt x="3960" y="483"/>
                    <a:pt x="3938" y="495"/>
                  </a:cubicBezTo>
                  <a:cubicBezTo>
                    <a:pt x="3915" y="508"/>
                    <a:pt x="3886" y="514"/>
                    <a:pt x="3853" y="514"/>
                  </a:cubicBezTo>
                  <a:cubicBezTo>
                    <a:pt x="3804" y="514"/>
                    <a:pt x="3765" y="501"/>
                    <a:pt x="3734" y="476"/>
                  </a:cubicBezTo>
                  <a:cubicBezTo>
                    <a:pt x="3704" y="450"/>
                    <a:pt x="3689" y="417"/>
                    <a:pt x="3689" y="375"/>
                  </a:cubicBezTo>
                  <a:cubicBezTo>
                    <a:pt x="3689" y="318"/>
                    <a:pt x="3689" y="318"/>
                    <a:pt x="3689" y="318"/>
                  </a:cubicBezTo>
                  <a:cubicBezTo>
                    <a:pt x="3689" y="281"/>
                    <a:pt x="3703" y="249"/>
                    <a:pt x="3732" y="222"/>
                  </a:cubicBezTo>
                  <a:cubicBezTo>
                    <a:pt x="3761" y="196"/>
                    <a:pt x="3796" y="182"/>
                    <a:pt x="3837" y="182"/>
                  </a:cubicBezTo>
                  <a:cubicBezTo>
                    <a:pt x="3875" y="182"/>
                    <a:pt x="3908" y="195"/>
                    <a:pt x="3936" y="219"/>
                  </a:cubicBezTo>
                  <a:cubicBezTo>
                    <a:pt x="3963" y="243"/>
                    <a:pt x="3976" y="274"/>
                    <a:pt x="3976" y="310"/>
                  </a:cubicBezTo>
                  <a:cubicBezTo>
                    <a:pt x="3976" y="324"/>
                    <a:pt x="3975" y="335"/>
                    <a:pt x="3971" y="343"/>
                  </a:cubicBezTo>
                  <a:cubicBezTo>
                    <a:pt x="3968" y="352"/>
                    <a:pt x="3963" y="358"/>
                    <a:pt x="3956" y="362"/>
                  </a:cubicBezTo>
                  <a:cubicBezTo>
                    <a:pt x="3949" y="365"/>
                    <a:pt x="3942" y="368"/>
                    <a:pt x="3937" y="369"/>
                  </a:cubicBezTo>
                  <a:cubicBezTo>
                    <a:pt x="3931" y="369"/>
                    <a:pt x="3923" y="370"/>
                    <a:pt x="3914" y="370"/>
                  </a:cubicBezTo>
                  <a:lnTo>
                    <a:pt x="3776" y="370"/>
                  </a:lnTo>
                  <a:close/>
                  <a:moveTo>
                    <a:pt x="3776" y="318"/>
                  </a:moveTo>
                  <a:cubicBezTo>
                    <a:pt x="3875" y="318"/>
                    <a:pt x="3875" y="318"/>
                    <a:pt x="3875" y="318"/>
                  </a:cubicBezTo>
                  <a:cubicBezTo>
                    <a:pt x="3882" y="318"/>
                    <a:pt x="3887" y="317"/>
                    <a:pt x="3890" y="315"/>
                  </a:cubicBezTo>
                  <a:cubicBezTo>
                    <a:pt x="3893" y="313"/>
                    <a:pt x="3895" y="308"/>
                    <a:pt x="3895" y="301"/>
                  </a:cubicBezTo>
                  <a:cubicBezTo>
                    <a:pt x="3895" y="287"/>
                    <a:pt x="3889" y="275"/>
                    <a:pt x="3877" y="265"/>
                  </a:cubicBezTo>
                  <a:cubicBezTo>
                    <a:pt x="3866" y="256"/>
                    <a:pt x="3852" y="251"/>
                    <a:pt x="3835" y="251"/>
                  </a:cubicBezTo>
                  <a:cubicBezTo>
                    <a:pt x="3819" y="251"/>
                    <a:pt x="3805" y="256"/>
                    <a:pt x="3794" y="265"/>
                  </a:cubicBezTo>
                  <a:cubicBezTo>
                    <a:pt x="3782" y="274"/>
                    <a:pt x="3776" y="286"/>
                    <a:pt x="3776" y="301"/>
                  </a:cubicBezTo>
                  <a:lnTo>
                    <a:pt x="3776" y="318"/>
                  </a:lnTo>
                  <a:close/>
                  <a:moveTo>
                    <a:pt x="4218" y="182"/>
                  </a:moveTo>
                  <a:cubicBezTo>
                    <a:pt x="4197" y="182"/>
                    <a:pt x="4178" y="187"/>
                    <a:pt x="4162" y="197"/>
                  </a:cubicBezTo>
                  <a:cubicBezTo>
                    <a:pt x="4146" y="207"/>
                    <a:pt x="4135" y="220"/>
                    <a:pt x="4127" y="234"/>
                  </a:cubicBezTo>
                  <a:cubicBezTo>
                    <a:pt x="4127" y="214"/>
                    <a:pt x="4127" y="214"/>
                    <a:pt x="4127" y="214"/>
                  </a:cubicBezTo>
                  <a:cubicBezTo>
                    <a:pt x="4127" y="206"/>
                    <a:pt x="4124" y="199"/>
                    <a:pt x="4116" y="194"/>
                  </a:cubicBezTo>
                  <a:cubicBezTo>
                    <a:pt x="4109" y="189"/>
                    <a:pt x="4100" y="186"/>
                    <a:pt x="4089" y="186"/>
                  </a:cubicBezTo>
                  <a:cubicBezTo>
                    <a:pt x="4076" y="186"/>
                    <a:pt x="4065" y="189"/>
                    <a:pt x="4057" y="194"/>
                  </a:cubicBezTo>
                  <a:cubicBezTo>
                    <a:pt x="4049" y="199"/>
                    <a:pt x="4046" y="205"/>
                    <a:pt x="4046" y="214"/>
                  </a:cubicBezTo>
                  <a:cubicBezTo>
                    <a:pt x="4046" y="480"/>
                    <a:pt x="4046" y="480"/>
                    <a:pt x="4046" y="480"/>
                  </a:cubicBezTo>
                  <a:cubicBezTo>
                    <a:pt x="4046" y="487"/>
                    <a:pt x="4050" y="494"/>
                    <a:pt x="4058" y="500"/>
                  </a:cubicBezTo>
                  <a:cubicBezTo>
                    <a:pt x="4066" y="505"/>
                    <a:pt x="4077" y="508"/>
                    <a:pt x="4089" y="508"/>
                  </a:cubicBezTo>
                  <a:cubicBezTo>
                    <a:pt x="4101" y="508"/>
                    <a:pt x="4111" y="505"/>
                    <a:pt x="4120" y="499"/>
                  </a:cubicBezTo>
                  <a:cubicBezTo>
                    <a:pt x="4128" y="493"/>
                    <a:pt x="4133" y="487"/>
                    <a:pt x="4133" y="480"/>
                  </a:cubicBezTo>
                  <a:cubicBezTo>
                    <a:pt x="4133" y="320"/>
                    <a:pt x="4133" y="320"/>
                    <a:pt x="4133" y="320"/>
                  </a:cubicBezTo>
                  <a:cubicBezTo>
                    <a:pt x="4133" y="302"/>
                    <a:pt x="4138" y="288"/>
                    <a:pt x="4149" y="276"/>
                  </a:cubicBezTo>
                  <a:cubicBezTo>
                    <a:pt x="4160" y="265"/>
                    <a:pt x="4173" y="260"/>
                    <a:pt x="4188" y="260"/>
                  </a:cubicBezTo>
                  <a:cubicBezTo>
                    <a:pt x="4204" y="260"/>
                    <a:pt x="4218" y="266"/>
                    <a:pt x="4230" y="278"/>
                  </a:cubicBezTo>
                  <a:cubicBezTo>
                    <a:pt x="4241" y="291"/>
                    <a:pt x="4247" y="305"/>
                    <a:pt x="4247" y="320"/>
                  </a:cubicBezTo>
                  <a:cubicBezTo>
                    <a:pt x="4247" y="480"/>
                    <a:pt x="4247" y="480"/>
                    <a:pt x="4247" y="480"/>
                  </a:cubicBezTo>
                  <a:cubicBezTo>
                    <a:pt x="4247" y="489"/>
                    <a:pt x="4252" y="496"/>
                    <a:pt x="4260" y="501"/>
                  </a:cubicBezTo>
                  <a:cubicBezTo>
                    <a:pt x="4269" y="506"/>
                    <a:pt x="4279" y="508"/>
                    <a:pt x="4291" y="508"/>
                  </a:cubicBezTo>
                  <a:cubicBezTo>
                    <a:pt x="4302" y="508"/>
                    <a:pt x="4313" y="506"/>
                    <a:pt x="4321" y="501"/>
                  </a:cubicBezTo>
                  <a:cubicBezTo>
                    <a:pt x="4330" y="496"/>
                    <a:pt x="4335" y="489"/>
                    <a:pt x="4335" y="480"/>
                  </a:cubicBezTo>
                  <a:cubicBezTo>
                    <a:pt x="4335" y="320"/>
                    <a:pt x="4335" y="320"/>
                    <a:pt x="4335" y="320"/>
                  </a:cubicBezTo>
                  <a:cubicBezTo>
                    <a:pt x="4335" y="282"/>
                    <a:pt x="4323" y="250"/>
                    <a:pt x="4300" y="223"/>
                  </a:cubicBezTo>
                  <a:cubicBezTo>
                    <a:pt x="4276" y="196"/>
                    <a:pt x="4249" y="182"/>
                    <a:pt x="4218" y="182"/>
                  </a:cubicBezTo>
                  <a:close/>
                  <a:moveTo>
                    <a:pt x="4602" y="338"/>
                  </a:moveTo>
                  <a:cubicBezTo>
                    <a:pt x="4590" y="332"/>
                    <a:pt x="4577" y="326"/>
                    <a:pt x="4564" y="322"/>
                  </a:cubicBezTo>
                  <a:cubicBezTo>
                    <a:pt x="4550" y="317"/>
                    <a:pt x="4537" y="313"/>
                    <a:pt x="4525" y="311"/>
                  </a:cubicBezTo>
                  <a:cubicBezTo>
                    <a:pt x="4513" y="308"/>
                    <a:pt x="4503" y="304"/>
                    <a:pt x="4495" y="300"/>
                  </a:cubicBezTo>
                  <a:cubicBezTo>
                    <a:pt x="4487" y="295"/>
                    <a:pt x="4483" y="289"/>
                    <a:pt x="4483" y="281"/>
                  </a:cubicBezTo>
                  <a:cubicBezTo>
                    <a:pt x="4483" y="274"/>
                    <a:pt x="4487" y="267"/>
                    <a:pt x="4495" y="261"/>
                  </a:cubicBezTo>
                  <a:cubicBezTo>
                    <a:pt x="4503" y="255"/>
                    <a:pt x="4515" y="251"/>
                    <a:pt x="4530" y="251"/>
                  </a:cubicBezTo>
                  <a:cubicBezTo>
                    <a:pt x="4544" y="251"/>
                    <a:pt x="4559" y="254"/>
                    <a:pt x="4575" y="260"/>
                  </a:cubicBezTo>
                  <a:cubicBezTo>
                    <a:pt x="4591" y="266"/>
                    <a:pt x="4601" y="268"/>
                    <a:pt x="4605" y="268"/>
                  </a:cubicBezTo>
                  <a:cubicBezTo>
                    <a:pt x="4614" y="268"/>
                    <a:pt x="4621" y="263"/>
                    <a:pt x="4627" y="253"/>
                  </a:cubicBezTo>
                  <a:cubicBezTo>
                    <a:pt x="4633" y="243"/>
                    <a:pt x="4636" y="234"/>
                    <a:pt x="4636" y="226"/>
                  </a:cubicBezTo>
                  <a:cubicBezTo>
                    <a:pt x="4636" y="214"/>
                    <a:pt x="4626" y="204"/>
                    <a:pt x="4604" y="195"/>
                  </a:cubicBezTo>
                  <a:cubicBezTo>
                    <a:pt x="4582" y="187"/>
                    <a:pt x="4557" y="182"/>
                    <a:pt x="4529" y="182"/>
                  </a:cubicBezTo>
                  <a:cubicBezTo>
                    <a:pt x="4487" y="182"/>
                    <a:pt x="4456" y="193"/>
                    <a:pt x="4437" y="213"/>
                  </a:cubicBezTo>
                  <a:cubicBezTo>
                    <a:pt x="4417" y="233"/>
                    <a:pt x="4408" y="257"/>
                    <a:pt x="4408" y="285"/>
                  </a:cubicBezTo>
                  <a:cubicBezTo>
                    <a:pt x="4408" y="305"/>
                    <a:pt x="4413" y="322"/>
                    <a:pt x="4424" y="335"/>
                  </a:cubicBezTo>
                  <a:cubicBezTo>
                    <a:pt x="4435" y="348"/>
                    <a:pt x="4449" y="357"/>
                    <a:pt x="4465" y="362"/>
                  </a:cubicBezTo>
                  <a:cubicBezTo>
                    <a:pt x="4480" y="368"/>
                    <a:pt x="4496" y="373"/>
                    <a:pt x="4512" y="377"/>
                  </a:cubicBezTo>
                  <a:cubicBezTo>
                    <a:pt x="4527" y="381"/>
                    <a:pt x="4540" y="386"/>
                    <a:pt x="4552" y="392"/>
                  </a:cubicBezTo>
                  <a:cubicBezTo>
                    <a:pt x="4563" y="398"/>
                    <a:pt x="4568" y="406"/>
                    <a:pt x="4568" y="417"/>
                  </a:cubicBezTo>
                  <a:cubicBezTo>
                    <a:pt x="4568" y="436"/>
                    <a:pt x="4551" y="445"/>
                    <a:pt x="4518" y="445"/>
                  </a:cubicBezTo>
                  <a:cubicBezTo>
                    <a:pt x="4501" y="445"/>
                    <a:pt x="4487" y="443"/>
                    <a:pt x="4474" y="438"/>
                  </a:cubicBezTo>
                  <a:cubicBezTo>
                    <a:pt x="4462" y="433"/>
                    <a:pt x="4452" y="429"/>
                    <a:pt x="4444" y="424"/>
                  </a:cubicBezTo>
                  <a:cubicBezTo>
                    <a:pt x="4437" y="420"/>
                    <a:pt x="4431" y="417"/>
                    <a:pt x="4426" y="417"/>
                  </a:cubicBezTo>
                  <a:cubicBezTo>
                    <a:pt x="4418" y="417"/>
                    <a:pt x="4411" y="422"/>
                    <a:pt x="4405" y="430"/>
                  </a:cubicBezTo>
                  <a:cubicBezTo>
                    <a:pt x="4399" y="439"/>
                    <a:pt x="4396" y="448"/>
                    <a:pt x="4396" y="456"/>
                  </a:cubicBezTo>
                  <a:cubicBezTo>
                    <a:pt x="4396" y="471"/>
                    <a:pt x="4408" y="485"/>
                    <a:pt x="4432" y="496"/>
                  </a:cubicBezTo>
                  <a:cubicBezTo>
                    <a:pt x="4456" y="508"/>
                    <a:pt x="4485" y="514"/>
                    <a:pt x="4519" y="514"/>
                  </a:cubicBezTo>
                  <a:cubicBezTo>
                    <a:pt x="4558" y="514"/>
                    <a:pt x="4589" y="505"/>
                    <a:pt x="4610" y="487"/>
                  </a:cubicBezTo>
                  <a:cubicBezTo>
                    <a:pt x="4632" y="469"/>
                    <a:pt x="4643" y="445"/>
                    <a:pt x="4643" y="413"/>
                  </a:cubicBezTo>
                  <a:cubicBezTo>
                    <a:pt x="4643" y="395"/>
                    <a:pt x="4639" y="379"/>
                    <a:pt x="4631" y="366"/>
                  </a:cubicBezTo>
                  <a:cubicBezTo>
                    <a:pt x="4623" y="353"/>
                    <a:pt x="4613" y="344"/>
                    <a:pt x="4602" y="338"/>
                  </a:cubicBezTo>
                  <a:close/>
                  <a:moveTo>
                    <a:pt x="4865" y="431"/>
                  </a:moveTo>
                  <a:cubicBezTo>
                    <a:pt x="4838" y="431"/>
                    <a:pt x="4838" y="431"/>
                    <a:pt x="4838" y="431"/>
                  </a:cubicBezTo>
                  <a:cubicBezTo>
                    <a:pt x="4824" y="431"/>
                    <a:pt x="4814" y="428"/>
                    <a:pt x="4809" y="423"/>
                  </a:cubicBezTo>
                  <a:cubicBezTo>
                    <a:pt x="4803" y="418"/>
                    <a:pt x="4800" y="409"/>
                    <a:pt x="4800" y="397"/>
                  </a:cubicBezTo>
                  <a:cubicBezTo>
                    <a:pt x="4800" y="256"/>
                    <a:pt x="4800" y="256"/>
                    <a:pt x="4800" y="256"/>
                  </a:cubicBezTo>
                  <a:cubicBezTo>
                    <a:pt x="4880" y="256"/>
                    <a:pt x="4880" y="256"/>
                    <a:pt x="4880" y="256"/>
                  </a:cubicBezTo>
                  <a:cubicBezTo>
                    <a:pt x="4887" y="256"/>
                    <a:pt x="4892" y="252"/>
                    <a:pt x="4896" y="245"/>
                  </a:cubicBezTo>
                  <a:cubicBezTo>
                    <a:pt x="4900" y="238"/>
                    <a:pt x="4902" y="230"/>
                    <a:pt x="4902" y="221"/>
                  </a:cubicBezTo>
                  <a:cubicBezTo>
                    <a:pt x="4902" y="212"/>
                    <a:pt x="4900" y="204"/>
                    <a:pt x="4896" y="197"/>
                  </a:cubicBezTo>
                  <a:cubicBezTo>
                    <a:pt x="4892" y="190"/>
                    <a:pt x="4887" y="186"/>
                    <a:pt x="4880" y="186"/>
                  </a:cubicBezTo>
                  <a:cubicBezTo>
                    <a:pt x="4800" y="186"/>
                    <a:pt x="4800" y="186"/>
                    <a:pt x="4800" y="186"/>
                  </a:cubicBezTo>
                  <a:cubicBezTo>
                    <a:pt x="4800" y="74"/>
                    <a:pt x="4800" y="74"/>
                    <a:pt x="4800" y="74"/>
                  </a:cubicBezTo>
                  <a:cubicBezTo>
                    <a:pt x="4800" y="67"/>
                    <a:pt x="4796" y="61"/>
                    <a:pt x="4787" y="56"/>
                  </a:cubicBezTo>
                  <a:cubicBezTo>
                    <a:pt x="4778" y="51"/>
                    <a:pt x="4768" y="48"/>
                    <a:pt x="4756" y="48"/>
                  </a:cubicBezTo>
                  <a:cubicBezTo>
                    <a:pt x="4745" y="48"/>
                    <a:pt x="4736" y="51"/>
                    <a:pt x="4726" y="56"/>
                  </a:cubicBezTo>
                  <a:cubicBezTo>
                    <a:pt x="4717" y="61"/>
                    <a:pt x="4713" y="68"/>
                    <a:pt x="4713" y="75"/>
                  </a:cubicBezTo>
                  <a:cubicBezTo>
                    <a:pt x="4713" y="400"/>
                    <a:pt x="4713" y="400"/>
                    <a:pt x="4713" y="400"/>
                  </a:cubicBezTo>
                  <a:cubicBezTo>
                    <a:pt x="4713" y="472"/>
                    <a:pt x="4755" y="508"/>
                    <a:pt x="4838" y="508"/>
                  </a:cubicBezTo>
                  <a:cubicBezTo>
                    <a:pt x="4865" y="508"/>
                    <a:pt x="4865" y="508"/>
                    <a:pt x="4865" y="508"/>
                  </a:cubicBezTo>
                  <a:cubicBezTo>
                    <a:pt x="4876" y="508"/>
                    <a:pt x="4885" y="504"/>
                    <a:pt x="4892" y="497"/>
                  </a:cubicBezTo>
                  <a:cubicBezTo>
                    <a:pt x="4899" y="489"/>
                    <a:pt x="4902" y="480"/>
                    <a:pt x="4902" y="469"/>
                  </a:cubicBezTo>
                  <a:cubicBezTo>
                    <a:pt x="4902" y="459"/>
                    <a:pt x="4899" y="450"/>
                    <a:pt x="4892" y="442"/>
                  </a:cubicBezTo>
                  <a:cubicBezTo>
                    <a:pt x="4885" y="435"/>
                    <a:pt x="4876" y="431"/>
                    <a:pt x="4865" y="431"/>
                  </a:cubicBezTo>
                  <a:close/>
                </a:path>
              </a:pathLst>
            </a:custGeom>
            <a:solidFill>
              <a:srgbClr val="3C3C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dirty="0"/>
            </a:p>
          </p:txBody>
        </p:sp>
        <p:sp>
          <p:nvSpPr>
            <p:cNvPr id="28" name="Freeform 12">
              <a:extLst>
                <a:ext uri="{FF2B5EF4-FFF2-40B4-BE49-F238E27FC236}">
                  <a16:creationId xmlns:a16="http://schemas.microsoft.com/office/drawing/2014/main" id="{970E4090-E6C1-4A7E-A10D-E89E77AA9995}"/>
                </a:ext>
              </a:extLst>
            </p:cNvPr>
            <p:cNvSpPr>
              <a:spLocks noSelect="1"/>
            </p:cNvSpPr>
            <p:nvPr userDrawn="1"/>
          </p:nvSpPr>
          <p:spPr bwMode="gray">
            <a:xfrm>
              <a:off x="6193" y="3787"/>
              <a:ext cx="117" cy="224"/>
            </a:xfrm>
            <a:custGeom>
              <a:avLst/>
              <a:gdLst>
                <a:gd name="T0" fmla="*/ 448 w 588"/>
                <a:gd name="T1" fmla="*/ 0 h 1119"/>
                <a:gd name="T2" fmla="*/ 281 w 588"/>
                <a:gd name="T3" fmla="*/ 130 h 1119"/>
                <a:gd name="T4" fmla="*/ 327 w 588"/>
                <a:gd name="T5" fmla="*/ 328 h 1119"/>
                <a:gd name="T6" fmla="*/ 0 w 588"/>
                <a:gd name="T7" fmla="*/ 769 h 1119"/>
                <a:gd name="T8" fmla="*/ 91 w 588"/>
                <a:gd name="T9" fmla="*/ 989 h 1119"/>
                <a:gd name="T10" fmla="*/ 39 w 588"/>
                <a:gd name="T11" fmla="*/ 1119 h 1119"/>
                <a:gd name="T12" fmla="*/ 588 w 588"/>
                <a:gd name="T13" fmla="*/ 422 h 1119"/>
                <a:gd name="T14" fmla="*/ 448 w 588"/>
                <a:gd name="T15" fmla="*/ 0 h 11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88" h="1119">
                  <a:moveTo>
                    <a:pt x="448" y="0"/>
                  </a:moveTo>
                  <a:cubicBezTo>
                    <a:pt x="428" y="74"/>
                    <a:pt x="361" y="129"/>
                    <a:pt x="281" y="130"/>
                  </a:cubicBezTo>
                  <a:cubicBezTo>
                    <a:pt x="310" y="190"/>
                    <a:pt x="327" y="257"/>
                    <a:pt x="327" y="328"/>
                  </a:cubicBezTo>
                  <a:cubicBezTo>
                    <a:pt x="327" y="536"/>
                    <a:pt x="189" y="712"/>
                    <a:pt x="0" y="769"/>
                  </a:cubicBezTo>
                  <a:cubicBezTo>
                    <a:pt x="62" y="821"/>
                    <a:pt x="99" y="903"/>
                    <a:pt x="91" y="989"/>
                  </a:cubicBezTo>
                  <a:cubicBezTo>
                    <a:pt x="86" y="1038"/>
                    <a:pt x="67" y="1082"/>
                    <a:pt x="39" y="1119"/>
                  </a:cubicBezTo>
                  <a:cubicBezTo>
                    <a:pt x="354" y="1043"/>
                    <a:pt x="588" y="760"/>
                    <a:pt x="588" y="422"/>
                  </a:cubicBezTo>
                  <a:cubicBezTo>
                    <a:pt x="588" y="264"/>
                    <a:pt x="535" y="118"/>
                    <a:pt x="448" y="0"/>
                  </a:cubicBezTo>
                </a:path>
              </a:pathLst>
            </a:custGeom>
            <a:solidFill>
              <a:srgbClr val="C7C6C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dirty="0"/>
            </a:p>
          </p:txBody>
        </p:sp>
      </p:grpSp>
    </p:spTree>
  </p:cSld>
  <p:clrMap bg1="lt1" tx1="dk1" bg2="lt2" tx2="dk2" accent1="accent1" accent2="accent2" accent3="accent3" accent4="accent4" accent5="accent5" accent6="accent6" hlink="hlink" folHlink="folHlink"/>
  <p:sldLayoutIdLst>
    <p:sldLayoutId id="2147483717" r:id="rId1"/>
    <p:sldLayoutId id="2147483710" r:id="rId2"/>
    <p:sldLayoutId id="2147483716" r:id="rId3"/>
    <p:sldLayoutId id="2147483715" r:id="rId4"/>
    <p:sldLayoutId id="2147483711" r:id="rId5"/>
    <p:sldLayoutId id="2147483713" r:id="rId6"/>
    <p:sldLayoutId id="2147483714" r:id="rId7"/>
  </p:sldLayoutIdLst>
  <p:hf hdr="0"/>
  <p:txStyles>
    <p:titleStyle>
      <a:lvl1pPr algn="l" defTabSz="1088502" rtl="0" eaLnBrk="1" latinLnBrk="0" hangingPunct="1">
        <a:spcBef>
          <a:spcPct val="0"/>
        </a:spcBef>
        <a:buNone/>
        <a:defRPr sz="3100" b="1" kern="1200" cap="all" spc="-30" baseline="0">
          <a:solidFill>
            <a:schemeClr val="tx1"/>
          </a:solidFill>
          <a:latin typeface="+mj-lt"/>
          <a:ea typeface="+mj-ea"/>
          <a:cs typeface="Arial" panose="020B0604020202020204" pitchFamily="34" charset="0"/>
        </a:defRPr>
      </a:lvl1pPr>
    </p:titleStyle>
    <p:bodyStyle>
      <a:lvl1pPr marL="324000" indent="-324000" algn="l" defTabSz="1088502" rtl="0" eaLnBrk="1" latinLnBrk="0" hangingPunct="1">
        <a:lnSpc>
          <a:spcPct val="120000"/>
        </a:lnSpc>
        <a:spcBef>
          <a:spcPts val="0"/>
        </a:spcBef>
        <a:buFont typeface="Arial" pitchFamily="34" charset="0"/>
        <a:buChar char="•"/>
        <a:defRPr sz="2300" b="0" kern="1200" baseline="0">
          <a:solidFill>
            <a:schemeClr val="tx1"/>
          </a:solidFill>
          <a:latin typeface="+mn-lt"/>
          <a:ea typeface="+mn-ea"/>
          <a:cs typeface="+mn-cs"/>
        </a:defRPr>
      </a:lvl1pPr>
      <a:lvl2pPr marL="648000" indent="-324000" algn="l" defTabSz="1088502" rtl="0" eaLnBrk="1" latinLnBrk="0" hangingPunct="1">
        <a:lnSpc>
          <a:spcPct val="120000"/>
        </a:lnSpc>
        <a:spcBef>
          <a:spcPts val="0"/>
        </a:spcBef>
        <a:buFont typeface="Arial" pitchFamily="34" charset="0"/>
        <a:buChar char="•"/>
        <a:defRPr sz="2000" kern="1200">
          <a:solidFill>
            <a:schemeClr val="tx1"/>
          </a:solidFill>
          <a:latin typeface="+mn-lt"/>
          <a:ea typeface="+mn-ea"/>
          <a:cs typeface="+mn-cs"/>
        </a:defRPr>
      </a:lvl2pPr>
      <a:lvl3pPr marL="972000" indent="-324000" algn="l" defTabSz="1088502" rtl="0" eaLnBrk="1" latinLnBrk="0" hangingPunct="1">
        <a:lnSpc>
          <a:spcPct val="120000"/>
        </a:lnSpc>
        <a:spcBef>
          <a:spcPts val="0"/>
        </a:spcBef>
        <a:buFont typeface="Arial" pitchFamily="34" charset="0"/>
        <a:buChar char="•"/>
        <a:defRPr sz="1800" b="0" kern="1200">
          <a:solidFill>
            <a:schemeClr val="tx1"/>
          </a:solidFill>
          <a:latin typeface="+mn-lt"/>
          <a:ea typeface="+mn-ea"/>
          <a:cs typeface="+mn-cs"/>
        </a:defRPr>
      </a:lvl3pPr>
      <a:lvl4pPr marL="0" indent="0" algn="l" defTabSz="1088502" rtl="0" eaLnBrk="1" latinLnBrk="0" hangingPunct="1">
        <a:lnSpc>
          <a:spcPct val="120000"/>
        </a:lnSpc>
        <a:spcBef>
          <a:spcPts val="0"/>
        </a:spcBef>
        <a:buFont typeface="Arial" pitchFamily="34" charset="0"/>
        <a:buNone/>
        <a:defRPr sz="2300" b="1" kern="1200">
          <a:solidFill>
            <a:schemeClr val="tx1"/>
          </a:solidFill>
          <a:latin typeface="+mn-lt"/>
          <a:ea typeface="+mn-ea"/>
          <a:cs typeface="+mn-cs"/>
        </a:defRPr>
      </a:lvl4pPr>
      <a:lvl5pPr marL="0" indent="0" algn="l" defTabSz="1088502" rtl="0" eaLnBrk="1" latinLnBrk="0" hangingPunct="1">
        <a:lnSpc>
          <a:spcPct val="120000"/>
        </a:lnSpc>
        <a:spcBef>
          <a:spcPts val="0"/>
        </a:spcBef>
        <a:buFont typeface="Arial" pitchFamily="34" charset="0"/>
        <a:buNone/>
        <a:defRPr sz="2300" kern="1200">
          <a:solidFill>
            <a:schemeClr val="tx1"/>
          </a:solidFill>
          <a:latin typeface="+mn-lt"/>
          <a:ea typeface="+mn-ea"/>
          <a:cs typeface="+mn-cs"/>
        </a:defRPr>
      </a:lvl5pPr>
      <a:lvl6pPr marL="324000" indent="0" algn="l" defTabSz="1088502" rtl="0" eaLnBrk="1" latinLnBrk="0" hangingPunct="1">
        <a:lnSpc>
          <a:spcPct val="120000"/>
        </a:lnSpc>
        <a:spcBef>
          <a:spcPts val="0"/>
        </a:spcBef>
        <a:buFont typeface="Arial" pitchFamily="34" charset="0"/>
        <a:buNone/>
        <a:defRPr sz="2300" kern="1200">
          <a:solidFill>
            <a:schemeClr val="tx1"/>
          </a:solidFill>
          <a:latin typeface="+mn-lt"/>
          <a:ea typeface="+mn-ea"/>
          <a:cs typeface="+mn-cs"/>
        </a:defRPr>
      </a:lvl6pPr>
      <a:lvl7pPr marL="648000" indent="0" algn="l" defTabSz="1088502" rtl="0" eaLnBrk="1" latinLnBrk="0" hangingPunct="1">
        <a:lnSpc>
          <a:spcPct val="120000"/>
        </a:lnSpc>
        <a:spcBef>
          <a:spcPts val="0"/>
        </a:spcBef>
        <a:buFont typeface="Arial" pitchFamily="34" charset="0"/>
        <a:buNone/>
        <a:defRPr sz="2000" kern="1200">
          <a:solidFill>
            <a:schemeClr val="tx1"/>
          </a:solidFill>
          <a:latin typeface="+mn-lt"/>
          <a:ea typeface="+mn-ea"/>
          <a:cs typeface="+mn-cs"/>
        </a:defRPr>
      </a:lvl7pPr>
      <a:lvl8pPr marL="972000" indent="0" algn="l" defTabSz="1088502" rtl="0" eaLnBrk="1" latinLnBrk="0" hangingPunct="1">
        <a:lnSpc>
          <a:spcPct val="120000"/>
        </a:lnSpc>
        <a:spcBef>
          <a:spcPts val="0"/>
        </a:spcBef>
        <a:buFont typeface="Arial" pitchFamily="34" charset="0"/>
        <a:buNone/>
        <a:defRPr sz="1800" kern="1200">
          <a:solidFill>
            <a:schemeClr val="tx1"/>
          </a:solidFill>
          <a:latin typeface="+mn-lt"/>
          <a:ea typeface="+mn-ea"/>
          <a:cs typeface="+mn-cs"/>
        </a:defRPr>
      </a:lvl8pPr>
      <a:lvl9pPr marL="0" indent="0" algn="l" defTabSz="1088502" rtl="0" eaLnBrk="1" latinLnBrk="0" hangingPunct="1">
        <a:lnSpc>
          <a:spcPct val="120000"/>
        </a:lnSpc>
        <a:spcBef>
          <a:spcPts val="0"/>
        </a:spcBef>
        <a:buFont typeface="Arial" pitchFamily="34" charset="0"/>
        <a:buNone/>
        <a:defRPr sz="2300" kern="1200">
          <a:solidFill>
            <a:schemeClr val="tx1"/>
          </a:solidFill>
          <a:latin typeface="+mn-lt"/>
          <a:ea typeface="+mn-ea"/>
          <a:cs typeface="+mn-cs"/>
        </a:defRPr>
      </a:lvl9pPr>
    </p:bodyStyle>
    <p:otherStyle>
      <a:defPPr>
        <a:defRPr lang="nl-NL"/>
      </a:defPPr>
      <a:lvl1pPr marL="0" algn="l" defTabSz="1088502" rtl="0" eaLnBrk="1" latinLnBrk="0" hangingPunct="1">
        <a:defRPr sz="2100" kern="1200">
          <a:solidFill>
            <a:schemeClr val="tx1"/>
          </a:solidFill>
          <a:latin typeface="+mn-lt"/>
          <a:ea typeface="+mn-ea"/>
          <a:cs typeface="+mn-cs"/>
        </a:defRPr>
      </a:lvl1pPr>
      <a:lvl2pPr marL="544251" algn="l" defTabSz="1088502" rtl="0" eaLnBrk="1" latinLnBrk="0" hangingPunct="1">
        <a:defRPr sz="2100" kern="1200">
          <a:solidFill>
            <a:schemeClr val="tx1"/>
          </a:solidFill>
          <a:latin typeface="+mn-lt"/>
          <a:ea typeface="+mn-ea"/>
          <a:cs typeface="+mn-cs"/>
        </a:defRPr>
      </a:lvl2pPr>
      <a:lvl3pPr marL="1088502" algn="l" defTabSz="1088502" rtl="0" eaLnBrk="1" latinLnBrk="0" hangingPunct="1">
        <a:defRPr sz="2100" kern="1200">
          <a:solidFill>
            <a:schemeClr val="tx1"/>
          </a:solidFill>
          <a:latin typeface="+mn-lt"/>
          <a:ea typeface="+mn-ea"/>
          <a:cs typeface="+mn-cs"/>
        </a:defRPr>
      </a:lvl3pPr>
      <a:lvl4pPr marL="1632753" algn="l" defTabSz="1088502" rtl="0" eaLnBrk="1" latinLnBrk="0" hangingPunct="1">
        <a:defRPr sz="2100" kern="1200">
          <a:solidFill>
            <a:schemeClr val="tx1"/>
          </a:solidFill>
          <a:latin typeface="+mn-lt"/>
          <a:ea typeface="+mn-ea"/>
          <a:cs typeface="+mn-cs"/>
        </a:defRPr>
      </a:lvl4pPr>
      <a:lvl5pPr marL="2177004" algn="l" defTabSz="1088502" rtl="0" eaLnBrk="1" latinLnBrk="0" hangingPunct="1">
        <a:defRPr sz="2100" kern="1200">
          <a:solidFill>
            <a:schemeClr val="tx1"/>
          </a:solidFill>
          <a:latin typeface="+mn-lt"/>
          <a:ea typeface="+mn-ea"/>
          <a:cs typeface="+mn-cs"/>
        </a:defRPr>
      </a:lvl5pPr>
      <a:lvl6pPr marL="2721254" algn="l" defTabSz="1088502" rtl="0" eaLnBrk="1" latinLnBrk="0" hangingPunct="1">
        <a:defRPr sz="2100" kern="1200">
          <a:solidFill>
            <a:schemeClr val="tx1"/>
          </a:solidFill>
          <a:latin typeface="+mn-lt"/>
          <a:ea typeface="+mn-ea"/>
          <a:cs typeface="+mn-cs"/>
        </a:defRPr>
      </a:lvl6pPr>
      <a:lvl7pPr marL="3265505" algn="l" defTabSz="1088502" rtl="0" eaLnBrk="1" latinLnBrk="0" hangingPunct="1">
        <a:defRPr sz="2100" kern="1200">
          <a:solidFill>
            <a:schemeClr val="tx1"/>
          </a:solidFill>
          <a:latin typeface="+mn-lt"/>
          <a:ea typeface="+mn-ea"/>
          <a:cs typeface="+mn-cs"/>
        </a:defRPr>
      </a:lvl7pPr>
      <a:lvl8pPr marL="3809756" algn="l" defTabSz="1088502" rtl="0" eaLnBrk="1" latinLnBrk="0" hangingPunct="1">
        <a:defRPr sz="2100" kern="1200">
          <a:solidFill>
            <a:schemeClr val="tx1"/>
          </a:solidFill>
          <a:latin typeface="+mn-lt"/>
          <a:ea typeface="+mn-ea"/>
          <a:cs typeface="+mn-cs"/>
        </a:defRPr>
      </a:lvl8pPr>
      <a:lvl9pPr marL="4354007" algn="l" defTabSz="1088502" rtl="0" eaLnBrk="1" latinLnBrk="0" hangingPunct="1">
        <a:defRPr sz="21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jpg"/><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hyperlink" Target="http://www.bureausaneringverkeerslawaai.nl/" TargetMode="External"/><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Video 13" title="Koe in een veld">
            <a:hlinkClick r:id="" action="ppaction://media"/>
            <a:extLst>
              <a:ext uri="{FF2B5EF4-FFF2-40B4-BE49-F238E27FC236}">
                <a16:creationId xmlns:a16="http://schemas.microsoft.com/office/drawing/2014/main" id="{D0F60BB8-F618-F319-5B85-AB90AE52D98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588"/>
            <a:ext cx="12190413" cy="6856412"/>
          </a:xfrm>
          <a:custGeom>
            <a:avLst/>
            <a:gdLst>
              <a:gd name="connsiteX0" fmla="*/ 0 w 12189599"/>
              <a:gd name="connsiteY0" fmla="*/ 0 h 6857999"/>
              <a:gd name="connsiteX1" fmla="*/ 12189599 w 12189599"/>
              <a:gd name="connsiteY1" fmla="*/ 0 h 6857999"/>
              <a:gd name="connsiteX2" fmla="*/ 12189599 w 12189599"/>
              <a:gd name="connsiteY2" fmla="*/ 1180739 h 6857999"/>
              <a:gd name="connsiteX3" fmla="*/ 12189599 w 12189599"/>
              <a:gd name="connsiteY3" fmla="*/ 2025484 h 6857999"/>
              <a:gd name="connsiteX4" fmla="*/ 11271696 w 12189599"/>
              <a:gd name="connsiteY4" fmla="*/ 1991186 h 6857999"/>
              <a:gd name="connsiteX5" fmla="*/ 11259948 w 12189599"/>
              <a:gd name="connsiteY5" fmla="*/ 1991186 h 6857999"/>
              <a:gd name="connsiteX6" fmla="*/ 11256773 w 12189599"/>
              <a:gd name="connsiteY6" fmla="*/ 1991186 h 6857999"/>
              <a:gd name="connsiteX7" fmla="*/ 11254233 w 12189599"/>
              <a:gd name="connsiteY7" fmla="*/ 1991186 h 6857999"/>
              <a:gd name="connsiteX8" fmla="*/ 11251376 w 12189599"/>
              <a:gd name="connsiteY8" fmla="*/ 1991186 h 6857999"/>
              <a:gd name="connsiteX9" fmla="*/ 11248518 w 12189599"/>
              <a:gd name="connsiteY9" fmla="*/ 1991186 h 6857999"/>
              <a:gd name="connsiteX10" fmla="*/ 11243121 w 12189599"/>
              <a:gd name="connsiteY10" fmla="*/ 1991504 h 6857999"/>
              <a:gd name="connsiteX11" fmla="*/ 11242486 w 12189599"/>
              <a:gd name="connsiteY11" fmla="*/ 1991504 h 6857999"/>
              <a:gd name="connsiteX12" fmla="*/ 11238676 w 12189599"/>
              <a:gd name="connsiteY12" fmla="*/ 1991504 h 6857999"/>
              <a:gd name="connsiteX13" fmla="*/ 11236771 w 12189599"/>
              <a:gd name="connsiteY13" fmla="*/ 1991504 h 6857999"/>
              <a:gd name="connsiteX14" fmla="*/ 11232961 w 12189599"/>
              <a:gd name="connsiteY14" fmla="*/ 1991504 h 6857999"/>
              <a:gd name="connsiteX15" fmla="*/ 11231055 w 12189599"/>
              <a:gd name="connsiteY15" fmla="*/ 1991504 h 6857999"/>
              <a:gd name="connsiteX16" fmla="*/ 11227563 w 12189599"/>
              <a:gd name="connsiteY16" fmla="*/ 1991504 h 6857999"/>
              <a:gd name="connsiteX17" fmla="*/ 11225023 w 12189599"/>
              <a:gd name="connsiteY17" fmla="*/ 1991504 h 6857999"/>
              <a:gd name="connsiteX18" fmla="*/ 11222165 w 12189599"/>
              <a:gd name="connsiteY18" fmla="*/ 1991504 h 6857999"/>
              <a:gd name="connsiteX19" fmla="*/ 11219308 w 12189599"/>
              <a:gd name="connsiteY19" fmla="*/ 1991504 h 6857999"/>
              <a:gd name="connsiteX20" fmla="*/ 11216133 w 12189599"/>
              <a:gd name="connsiteY20" fmla="*/ 1991504 h 6857999"/>
              <a:gd name="connsiteX21" fmla="*/ 11213593 w 12189599"/>
              <a:gd name="connsiteY21" fmla="*/ 1991504 h 6857999"/>
              <a:gd name="connsiteX22" fmla="*/ 11210735 w 12189599"/>
              <a:gd name="connsiteY22" fmla="*/ 1991504 h 6857999"/>
              <a:gd name="connsiteX23" fmla="*/ 11207560 w 12189599"/>
              <a:gd name="connsiteY23" fmla="*/ 1991504 h 6857999"/>
              <a:gd name="connsiteX24" fmla="*/ 11204703 w 12189599"/>
              <a:gd name="connsiteY24" fmla="*/ 1991504 h 6857999"/>
              <a:gd name="connsiteX25" fmla="*/ 11201845 w 12189599"/>
              <a:gd name="connsiteY25" fmla="*/ 1991504 h 6857999"/>
              <a:gd name="connsiteX26" fmla="*/ 11198353 w 12189599"/>
              <a:gd name="connsiteY26" fmla="*/ 1991504 h 6857999"/>
              <a:gd name="connsiteX27" fmla="*/ 11196130 w 12189599"/>
              <a:gd name="connsiteY27" fmla="*/ 1991504 h 6857999"/>
              <a:gd name="connsiteX28" fmla="*/ 11192320 w 12189599"/>
              <a:gd name="connsiteY28" fmla="*/ 1991504 h 6857999"/>
              <a:gd name="connsiteX29" fmla="*/ 11190098 w 12189599"/>
              <a:gd name="connsiteY29" fmla="*/ 1991504 h 6857999"/>
              <a:gd name="connsiteX30" fmla="*/ 11186605 w 12189599"/>
              <a:gd name="connsiteY30" fmla="*/ 1991504 h 6857999"/>
              <a:gd name="connsiteX31" fmla="*/ 11184382 w 12189599"/>
              <a:gd name="connsiteY31" fmla="*/ 1991504 h 6857999"/>
              <a:gd name="connsiteX32" fmla="*/ 11180890 w 12189599"/>
              <a:gd name="connsiteY32" fmla="*/ 1991504 h 6857999"/>
              <a:gd name="connsiteX33" fmla="*/ 11178667 w 12189599"/>
              <a:gd name="connsiteY33" fmla="*/ 1991504 h 6857999"/>
              <a:gd name="connsiteX34" fmla="*/ 11174857 w 12189599"/>
              <a:gd name="connsiteY34" fmla="*/ 1991821 h 6857999"/>
              <a:gd name="connsiteX35" fmla="*/ 11172635 w 12189599"/>
              <a:gd name="connsiteY35" fmla="*/ 1991821 h 6857999"/>
              <a:gd name="connsiteX36" fmla="*/ 11168825 w 12189599"/>
              <a:gd name="connsiteY36" fmla="*/ 1991821 h 6857999"/>
              <a:gd name="connsiteX37" fmla="*/ 11166920 w 12189599"/>
              <a:gd name="connsiteY37" fmla="*/ 1991821 h 6857999"/>
              <a:gd name="connsiteX38" fmla="*/ 11162792 w 12189599"/>
              <a:gd name="connsiteY38" fmla="*/ 1991821 h 6857999"/>
              <a:gd name="connsiteX39" fmla="*/ 11161205 w 12189599"/>
              <a:gd name="connsiteY39" fmla="*/ 1991821 h 6857999"/>
              <a:gd name="connsiteX40" fmla="*/ 11157395 w 12189599"/>
              <a:gd name="connsiteY40" fmla="*/ 1991821 h 6857999"/>
              <a:gd name="connsiteX41" fmla="*/ 11155490 w 12189599"/>
              <a:gd name="connsiteY41" fmla="*/ 1991821 h 6857999"/>
              <a:gd name="connsiteX42" fmla="*/ 11151362 w 12189599"/>
              <a:gd name="connsiteY42" fmla="*/ 1991821 h 6857999"/>
              <a:gd name="connsiteX43" fmla="*/ 11149457 w 12189599"/>
              <a:gd name="connsiteY43" fmla="*/ 1991821 h 6857999"/>
              <a:gd name="connsiteX44" fmla="*/ 11145965 w 12189599"/>
              <a:gd name="connsiteY44" fmla="*/ 1991821 h 6857999"/>
              <a:gd name="connsiteX45" fmla="*/ 11143742 w 12189599"/>
              <a:gd name="connsiteY45" fmla="*/ 1991821 h 6857999"/>
              <a:gd name="connsiteX46" fmla="*/ 11139932 w 12189599"/>
              <a:gd name="connsiteY46" fmla="*/ 1992139 h 6857999"/>
              <a:gd name="connsiteX47" fmla="*/ 11138027 w 12189599"/>
              <a:gd name="connsiteY47" fmla="*/ 1992139 h 6857999"/>
              <a:gd name="connsiteX48" fmla="*/ 11134217 w 12189599"/>
              <a:gd name="connsiteY48" fmla="*/ 1992139 h 6857999"/>
              <a:gd name="connsiteX49" fmla="*/ 11131994 w 12189599"/>
              <a:gd name="connsiteY49" fmla="*/ 1992139 h 6857999"/>
              <a:gd name="connsiteX50" fmla="*/ 11128184 w 12189599"/>
              <a:gd name="connsiteY50" fmla="*/ 1992139 h 6857999"/>
              <a:gd name="connsiteX51" fmla="*/ 11126279 w 12189599"/>
              <a:gd name="connsiteY51" fmla="*/ 1992139 h 6857999"/>
              <a:gd name="connsiteX52" fmla="*/ 11122469 w 12189599"/>
              <a:gd name="connsiteY52" fmla="*/ 1992139 h 6857999"/>
              <a:gd name="connsiteX53" fmla="*/ 11120564 w 12189599"/>
              <a:gd name="connsiteY53" fmla="*/ 1992139 h 6857999"/>
              <a:gd name="connsiteX54" fmla="*/ 11116437 w 12189599"/>
              <a:gd name="connsiteY54" fmla="*/ 1992139 h 6857999"/>
              <a:gd name="connsiteX55" fmla="*/ 11114532 w 12189599"/>
              <a:gd name="connsiteY55" fmla="*/ 1992456 h 6857999"/>
              <a:gd name="connsiteX56" fmla="*/ 11110404 w 12189599"/>
              <a:gd name="connsiteY56" fmla="*/ 1992456 h 6857999"/>
              <a:gd name="connsiteX57" fmla="*/ 11108817 w 12189599"/>
              <a:gd name="connsiteY57" fmla="*/ 1992456 h 6857999"/>
              <a:gd name="connsiteX58" fmla="*/ 11104372 w 12189599"/>
              <a:gd name="connsiteY58" fmla="*/ 1992456 h 6857999"/>
              <a:gd name="connsiteX59" fmla="*/ 11103102 w 12189599"/>
              <a:gd name="connsiteY59" fmla="*/ 1992456 h 6857999"/>
              <a:gd name="connsiteX60" fmla="*/ 11098339 w 12189599"/>
              <a:gd name="connsiteY60" fmla="*/ 1992456 h 6857999"/>
              <a:gd name="connsiteX61" fmla="*/ 11097386 w 12189599"/>
              <a:gd name="connsiteY61" fmla="*/ 1992456 h 6857999"/>
              <a:gd name="connsiteX62" fmla="*/ 11092941 w 12189599"/>
              <a:gd name="connsiteY62" fmla="*/ 1992456 h 6857999"/>
              <a:gd name="connsiteX63" fmla="*/ 11091354 w 12189599"/>
              <a:gd name="connsiteY63" fmla="*/ 1992774 h 6857999"/>
              <a:gd name="connsiteX64" fmla="*/ 11086909 w 12189599"/>
              <a:gd name="connsiteY64" fmla="*/ 1992774 h 6857999"/>
              <a:gd name="connsiteX65" fmla="*/ 11085639 w 12189599"/>
              <a:gd name="connsiteY65" fmla="*/ 1992774 h 6857999"/>
              <a:gd name="connsiteX66" fmla="*/ 11081194 w 12189599"/>
              <a:gd name="connsiteY66" fmla="*/ 1992774 h 6857999"/>
              <a:gd name="connsiteX67" fmla="*/ 11079924 w 12189599"/>
              <a:gd name="connsiteY67" fmla="*/ 1992774 h 6857999"/>
              <a:gd name="connsiteX68" fmla="*/ 11075161 w 12189599"/>
              <a:gd name="connsiteY68" fmla="*/ 1992774 h 6857999"/>
              <a:gd name="connsiteX69" fmla="*/ 11074209 w 12189599"/>
              <a:gd name="connsiteY69" fmla="*/ 1992774 h 6857999"/>
              <a:gd name="connsiteX70" fmla="*/ 11069446 w 12189599"/>
              <a:gd name="connsiteY70" fmla="*/ 1993092 h 6857999"/>
              <a:gd name="connsiteX71" fmla="*/ 11068176 w 12189599"/>
              <a:gd name="connsiteY71" fmla="*/ 1993092 h 6857999"/>
              <a:gd name="connsiteX72" fmla="*/ 11063414 w 12189599"/>
              <a:gd name="connsiteY72" fmla="*/ 1993092 h 6857999"/>
              <a:gd name="connsiteX73" fmla="*/ 11062461 w 12189599"/>
              <a:gd name="connsiteY73" fmla="*/ 1993092 h 6857999"/>
              <a:gd name="connsiteX74" fmla="*/ 11057381 w 12189599"/>
              <a:gd name="connsiteY74" fmla="*/ 1993092 h 6857999"/>
              <a:gd name="connsiteX75" fmla="*/ 11056746 w 12189599"/>
              <a:gd name="connsiteY75" fmla="*/ 1993092 h 6857999"/>
              <a:gd name="connsiteX76" fmla="*/ 11051666 w 12189599"/>
              <a:gd name="connsiteY76" fmla="*/ 1993409 h 6857999"/>
              <a:gd name="connsiteX77" fmla="*/ 11051031 w 12189599"/>
              <a:gd name="connsiteY77" fmla="*/ 1993409 h 6857999"/>
              <a:gd name="connsiteX78" fmla="*/ 11045951 w 12189599"/>
              <a:gd name="connsiteY78" fmla="*/ 1993409 h 6857999"/>
              <a:gd name="connsiteX79" fmla="*/ 11044998 w 12189599"/>
              <a:gd name="connsiteY79" fmla="*/ 1993409 h 6857999"/>
              <a:gd name="connsiteX80" fmla="*/ 11039918 w 12189599"/>
              <a:gd name="connsiteY80" fmla="*/ 1993409 h 6857999"/>
              <a:gd name="connsiteX81" fmla="*/ 11039283 w 12189599"/>
              <a:gd name="connsiteY81" fmla="*/ 1993409 h 6857999"/>
              <a:gd name="connsiteX82" fmla="*/ 11034203 w 12189599"/>
              <a:gd name="connsiteY82" fmla="*/ 1993727 h 6857999"/>
              <a:gd name="connsiteX83" fmla="*/ 11033568 w 12189599"/>
              <a:gd name="connsiteY83" fmla="*/ 1993727 h 6857999"/>
              <a:gd name="connsiteX84" fmla="*/ 11028488 w 12189599"/>
              <a:gd name="connsiteY84" fmla="*/ 1993727 h 6857999"/>
              <a:gd name="connsiteX85" fmla="*/ 11027853 w 12189599"/>
              <a:gd name="connsiteY85" fmla="*/ 1993727 h 6857999"/>
              <a:gd name="connsiteX86" fmla="*/ 11022456 w 12189599"/>
              <a:gd name="connsiteY86" fmla="*/ 1993727 h 6857999"/>
              <a:gd name="connsiteX87" fmla="*/ 11021821 w 12189599"/>
              <a:gd name="connsiteY87" fmla="*/ 1993727 h 6857999"/>
              <a:gd name="connsiteX88" fmla="*/ 11016741 w 12189599"/>
              <a:gd name="connsiteY88" fmla="*/ 1994044 h 6857999"/>
              <a:gd name="connsiteX89" fmla="*/ 11016106 w 12189599"/>
              <a:gd name="connsiteY89" fmla="*/ 1994044 h 6857999"/>
              <a:gd name="connsiteX90" fmla="*/ 11010708 w 12189599"/>
              <a:gd name="connsiteY90" fmla="*/ 1994044 h 6857999"/>
              <a:gd name="connsiteX91" fmla="*/ 11010390 w 12189599"/>
              <a:gd name="connsiteY91" fmla="*/ 1994044 h 6857999"/>
              <a:gd name="connsiteX92" fmla="*/ 11004675 w 12189599"/>
              <a:gd name="connsiteY92" fmla="*/ 1994044 h 6857999"/>
              <a:gd name="connsiteX93" fmla="*/ 10998960 w 12189599"/>
              <a:gd name="connsiteY93" fmla="*/ 1994362 h 6857999"/>
              <a:gd name="connsiteX94" fmla="*/ 10998643 w 12189599"/>
              <a:gd name="connsiteY94" fmla="*/ 1994362 h 6857999"/>
              <a:gd name="connsiteX95" fmla="*/ 10993245 w 12189599"/>
              <a:gd name="connsiteY95" fmla="*/ 1994362 h 6857999"/>
              <a:gd name="connsiteX96" fmla="*/ 10992928 w 12189599"/>
              <a:gd name="connsiteY96" fmla="*/ 1994362 h 6857999"/>
              <a:gd name="connsiteX97" fmla="*/ 9897223 w 12189599"/>
              <a:gd name="connsiteY97" fmla="*/ 2068039 h 6857999"/>
              <a:gd name="connsiteX98" fmla="*/ 9038058 w 12189599"/>
              <a:gd name="connsiteY98" fmla="*/ 2195704 h 6857999"/>
              <a:gd name="connsiteX99" fmla="*/ 8564977 w 12189599"/>
              <a:gd name="connsiteY99" fmla="*/ 2293199 h 6857999"/>
              <a:gd name="connsiteX100" fmla="*/ 8136348 w 12189599"/>
              <a:gd name="connsiteY100" fmla="*/ 2398633 h 6857999"/>
              <a:gd name="connsiteX101" fmla="*/ 7708988 w 12189599"/>
              <a:gd name="connsiteY101" fmla="*/ 2520581 h 6857999"/>
              <a:gd name="connsiteX102" fmla="*/ 7235590 w 12189599"/>
              <a:gd name="connsiteY102" fmla="*/ 2675875 h 6857999"/>
              <a:gd name="connsiteX103" fmla="*/ 6784735 w 12189599"/>
              <a:gd name="connsiteY103" fmla="*/ 2844189 h 6857999"/>
              <a:gd name="connsiteX104" fmla="*/ 6464373 w 12189599"/>
              <a:gd name="connsiteY104" fmla="*/ 2976617 h 6857999"/>
              <a:gd name="connsiteX105" fmla="*/ 6108769 w 12189599"/>
              <a:gd name="connsiteY105" fmla="*/ 3136356 h 6857999"/>
              <a:gd name="connsiteX106" fmla="*/ 5658232 w 12189599"/>
              <a:gd name="connsiteY106" fmla="*/ 3358975 h 6857999"/>
              <a:gd name="connsiteX107" fmla="*/ 5433122 w 12189599"/>
              <a:gd name="connsiteY107" fmla="*/ 3479018 h 6857999"/>
              <a:gd name="connsiteX108" fmla="*/ 5114031 w 12189599"/>
              <a:gd name="connsiteY108" fmla="*/ 3660035 h 6857999"/>
              <a:gd name="connsiteX109" fmla="*/ 4982901 w 12189599"/>
              <a:gd name="connsiteY109" fmla="*/ 3738158 h 6857999"/>
              <a:gd name="connsiteX110" fmla="*/ 4743187 w 12189599"/>
              <a:gd name="connsiteY110" fmla="*/ 3886782 h 6857999"/>
              <a:gd name="connsiteX111" fmla="*/ 4531729 w 12189599"/>
              <a:gd name="connsiteY111" fmla="*/ 4024292 h 6857999"/>
              <a:gd name="connsiteX112" fmla="*/ 4333925 w 12189599"/>
              <a:gd name="connsiteY112" fmla="*/ 4158943 h 6857999"/>
              <a:gd name="connsiteX113" fmla="*/ 3472219 w 12189599"/>
              <a:gd name="connsiteY113" fmla="*/ 3796909 h 6857999"/>
              <a:gd name="connsiteX114" fmla="*/ 2265388 w 12189599"/>
              <a:gd name="connsiteY114" fmla="*/ 5004006 h 6857999"/>
              <a:gd name="connsiteX115" fmla="*/ 2500340 w 12189599"/>
              <a:gd name="connsiteY115" fmla="*/ 5719817 h 6857999"/>
              <a:gd name="connsiteX116" fmla="*/ 2277771 w 12189599"/>
              <a:gd name="connsiteY116" fmla="*/ 5957044 h 6857999"/>
              <a:gd name="connsiteX117" fmla="*/ 2052660 w 12189599"/>
              <a:gd name="connsiteY117" fmla="*/ 6210150 h 6857999"/>
              <a:gd name="connsiteX118" fmla="*/ 1827233 w 12189599"/>
              <a:gd name="connsiteY118" fmla="*/ 6478500 h 6857999"/>
              <a:gd name="connsiteX119" fmla="*/ 1601170 w 12189599"/>
              <a:gd name="connsiteY119" fmla="*/ 6764316 h 6857999"/>
              <a:gd name="connsiteX120" fmla="*/ 1544019 w 12189599"/>
              <a:gd name="connsiteY120" fmla="*/ 6839264 h 6857999"/>
              <a:gd name="connsiteX121" fmla="*/ 1529971 w 12189599"/>
              <a:gd name="connsiteY121" fmla="*/ 6857999 h 6857999"/>
              <a:gd name="connsiteX122" fmla="*/ 0 w 12189599"/>
              <a:gd name="connsiteY122"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12189599" h="6857999">
                <a:moveTo>
                  <a:pt x="0" y="0"/>
                </a:moveTo>
                <a:lnTo>
                  <a:pt x="12189599" y="0"/>
                </a:lnTo>
                <a:cubicBezTo>
                  <a:pt x="12189599" y="0"/>
                  <a:pt x="12189599" y="0"/>
                  <a:pt x="12189599" y="1180739"/>
                </a:cubicBezTo>
                <a:cubicBezTo>
                  <a:pt x="12189599" y="1180739"/>
                  <a:pt x="12189599" y="1180739"/>
                  <a:pt x="12189599" y="2025484"/>
                </a:cubicBezTo>
                <a:cubicBezTo>
                  <a:pt x="11886701" y="2002936"/>
                  <a:pt x="11580627" y="1991186"/>
                  <a:pt x="11271696" y="1991186"/>
                </a:cubicBezTo>
                <a:cubicBezTo>
                  <a:pt x="11267886" y="1991186"/>
                  <a:pt x="11264076" y="1991186"/>
                  <a:pt x="11259948" y="1991186"/>
                </a:cubicBezTo>
                <a:cubicBezTo>
                  <a:pt x="11259948" y="1991186"/>
                  <a:pt x="11259948" y="1991186"/>
                  <a:pt x="11256773" y="1991186"/>
                </a:cubicBezTo>
                <a:cubicBezTo>
                  <a:pt x="11256773" y="1991186"/>
                  <a:pt x="11256773" y="1991186"/>
                  <a:pt x="11254233" y="1991186"/>
                </a:cubicBezTo>
                <a:cubicBezTo>
                  <a:pt x="11254233" y="1991186"/>
                  <a:pt x="11254233" y="1991186"/>
                  <a:pt x="11251376" y="1991186"/>
                </a:cubicBezTo>
                <a:cubicBezTo>
                  <a:pt x="11251376" y="1991186"/>
                  <a:pt x="11251376" y="1991186"/>
                  <a:pt x="11248518" y="1991186"/>
                </a:cubicBezTo>
                <a:cubicBezTo>
                  <a:pt x="11246613" y="1991186"/>
                  <a:pt x="11244708" y="1991186"/>
                  <a:pt x="11243121" y="1991504"/>
                </a:cubicBezTo>
                <a:cubicBezTo>
                  <a:pt x="11243121" y="1991504"/>
                  <a:pt x="11243121" y="1991504"/>
                  <a:pt x="11242486" y="1991504"/>
                </a:cubicBezTo>
                <a:cubicBezTo>
                  <a:pt x="11241216" y="1991504"/>
                  <a:pt x="11239946" y="1991504"/>
                  <a:pt x="11238676" y="1991504"/>
                </a:cubicBezTo>
                <a:cubicBezTo>
                  <a:pt x="11238676" y="1991504"/>
                  <a:pt x="11238676" y="1991504"/>
                  <a:pt x="11236771" y="1991504"/>
                </a:cubicBezTo>
                <a:cubicBezTo>
                  <a:pt x="11235501" y="1991504"/>
                  <a:pt x="11233913" y="1991504"/>
                  <a:pt x="11232961" y="1991504"/>
                </a:cubicBezTo>
                <a:cubicBezTo>
                  <a:pt x="11232961" y="1991504"/>
                  <a:pt x="11232961" y="1991504"/>
                  <a:pt x="11231055" y="1991504"/>
                </a:cubicBezTo>
                <a:cubicBezTo>
                  <a:pt x="11231055" y="1991504"/>
                  <a:pt x="11231055" y="1991504"/>
                  <a:pt x="11227563" y="1991504"/>
                </a:cubicBezTo>
                <a:cubicBezTo>
                  <a:pt x="11227563" y="1991504"/>
                  <a:pt x="11227563" y="1991504"/>
                  <a:pt x="11225023" y="1991504"/>
                </a:cubicBezTo>
                <a:cubicBezTo>
                  <a:pt x="11225023" y="1991504"/>
                  <a:pt x="11225023" y="1991504"/>
                  <a:pt x="11222165" y="1991504"/>
                </a:cubicBezTo>
                <a:cubicBezTo>
                  <a:pt x="11222165" y="1991504"/>
                  <a:pt x="11222165" y="1991504"/>
                  <a:pt x="11219308" y="1991504"/>
                </a:cubicBezTo>
                <a:cubicBezTo>
                  <a:pt x="11219308" y="1991504"/>
                  <a:pt x="11219308" y="1991504"/>
                  <a:pt x="11216133" y="1991504"/>
                </a:cubicBezTo>
                <a:cubicBezTo>
                  <a:pt x="11216133" y="1991504"/>
                  <a:pt x="11216133" y="1991504"/>
                  <a:pt x="11213593" y="1991504"/>
                </a:cubicBezTo>
                <a:cubicBezTo>
                  <a:pt x="11213593" y="1991504"/>
                  <a:pt x="11213593" y="1991504"/>
                  <a:pt x="11210735" y="1991504"/>
                </a:cubicBezTo>
                <a:cubicBezTo>
                  <a:pt x="11210735" y="1991504"/>
                  <a:pt x="11210735" y="1991504"/>
                  <a:pt x="11207560" y="1991504"/>
                </a:cubicBezTo>
                <a:cubicBezTo>
                  <a:pt x="11207560" y="1991504"/>
                  <a:pt x="11207560" y="1991504"/>
                  <a:pt x="11204703" y="1991504"/>
                </a:cubicBezTo>
                <a:cubicBezTo>
                  <a:pt x="11204703" y="1991504"/>
                  <a:pt x="11204703" y="1991504"/>
                  <a:pt x="11201845" y="1991504"/>
                </a:cubicBezTo>
                <a:cubicBezTo>
                  <a:pt x="11200575" y="1991504"/>
                  <a:pt x="11199305" y="1991504"/>
                  <a:pt x="11198353" y="1991504"/>
                </a:cubicBezTo>
                <a:cubicBezTo>
                  <a:pt x="11198353" y="1991504"/>
                  <a:pt x="11198353" y="1991504"/>
                  <a:pt x="11196130" y="1991504"/>
                </a:cubicBezTo>
                <a:cubicBezTo>
                  <a:pt x="11194860" y="1991504"/>
                  <a:pt x="11193590" y="1991504"/>
                  <a:pt x="11192320" y="1991504"/>
                </a:cubicBezTo>
                <a:cubicBezTo>
                  <a:pt x="11192320" y="1991504"/>
                  <a:pt x="11192320" y="1991504"/>
                  <a:pt x="11190098" y="1991504"/>
                </a:cubicBezTo>
                <a:cubicBezTo>
                  <a:pt x="11189145" y="1991504"/>
                  <a:pt x="11187875" y="1991504"/>
                  <a:pt x="11186605" y="1991504"/>
                </a:cubicBezTo>
                <a:cubicBezTo>
                  <a:pt x="11186605" y="1991504"/>
                  <a:pt x="11186605" y="1991504"/>
                  <a:pt x="11184382" y="1991504"/>
                </a:cubicBezTo>
                <a:cubicBezTo>
                  <a:pt x="11183112" y="1991504"/>
                  <a:pt x="11182160" y="1991504"/>
                  <a:pt x="11180890" y="1991504"/>
                </a:cubicBezTo>
                <a:cubicBezTo>
                  <a:pt x="11180890" y="1991504"/>
                  <a:pt x="11180890" y="1991504"/>
                  <a:pt x="11178667" y="1991504"/>
                </a:cubicBezTo>
                <a:cubicBezTo>
                  <a:pt x="11177397" y="1991821"/>
                  <a:pt x="11176127" y="1991821"/>
                  <a:pt x="11174857" y="1991821"/>
                </a:cubicBezTo>
                <a:cubicBezTo>
                  <a:pt x="11174857" y="1991821"/>
                  <a:pt x="11174857" y="1991821"/>
                  <a:pt x="11172635" y="1991821"/>
                </a:cubicBezTo>
                <a:cubicBezTo>
                  <a:pt x="11171682" y="1991821"/>
                  <a:pt x="11170095" y="1991821"/>
                  <a:pt x="11168825" y="1991821"/>
                </a:cubicBezTo>
                <a:cubicBezTo>
                  <a:pt x="11168825" y="1991821"/>
                  <a:pt x="11168825" y="1991821"/>
                  <a:pt x="11166920" y="1991821"/>
                </a:cubicBezTo>
                <a:cubicBezTo>
                  <a:pt x="11165650" y="1991821"/>
                  <a:pt x="11164062" y="1991821"/>
                  <a:pt x="11162792" y="1991821"/>
                </a:cubicBezTo>
                <a:cubicBezTo>
                  <a:pt x="11162792" y="1991821"/>
                  <a:pt x="11162792" y="1991821"/>
                  <a:pt x="11161205" y="1991821"/>
                </a:cubicBezTo>
                <a:cubicBezTo>
                  <a:pt x="11159935" y="1991821"/>
                  <a:pt x="11158347" y="1991821"/>
                  <a:pt x="11157395" y="1991821"/>
                </a:cubicBezTo>
                <a:cubicBezTo>
                  <a:pt x="11157395" y="1991821"/>
                  <a:pt x="11157395" y="1991821"/>
                  <a:pt x="11155490" y="1991821"/>
                </a:cubicBezTo>
                <a:cubicBezTo>
                  <a:pt x="11154220" y="1991821"/>
                  <a:pt x="11152632" y="1991821"/>
                  <a:pt x="11151362" y="1991821"/>
                </a:cubicBezTo>
                <a:cubicBezTo>
                  <a:pt x="11151362" y="1991821"/>
                  <a:pt x="11151362" y="1991821"/>
                  <a:pt x="11149457" y="1991821"/>
                </a:cubicBezTo>
                <a:cubicBezTo>
                  <a:pt x="11148187" y="1991821"/>
                  <a:pt x="11147235" y="1991821"/>
                  <a:pt x="11145965" y="1991821"/>
                </a:cubicBezTo>
                <a:cubicBezTo>
                  <a:pt x="11145965" y="1991821"/>
                  <a:pt x="11145965" y="1991821"/>
                  <a:pt x="11143742" y="1991821"/>
                </a:cubicBezTo>
                <a:cubicBezTo>
                  <a:pt x="11142472" y="1992139"/>
                  <a:pt x="11141202" y="1992139"/>
                  <a:pt x="11139932" y="1992139"/>
                </a:cubicBezTo>
                <a:cubicBezTo>
                  <a:pt x="11139932" y="1992139"/>
                  <a:pt x="11139932" y="1992139"/>
                  <a:pt x="11138027" y="1992139"/>
                </a:cubicBezTo>
                <a:cubicBezTo>
                  <a:pt x="11136757" y="1992139"/>
                  <a:pt x="11135169" y="1992139"/>
                  <a:pt x="11134217" y="1992139"/>
                </a:cubicBezTo>
                <a:cubicBezTo>
                  <a:pt x="11134217" y="1992139"/>
                  <a:pt x="11134217" y="1992139"/>
                  <a:pt x="11131994" y="1992139"/>
                </a:cubicBezTo>
                <a:cubicBezTo>
                  <a:pt x="11130724" y="1992139"/>
                  <a:pt x="11129137" y="1992139"/>
                  <a:pt x="11128184" y="1992139"/>
                </a:cubicBezTo>
                <a:cubicBezTo>
                  <a:pt x="11128184" y="1992139"/>
                  <a:pt x="11128184" y="1992139"/>
                  <a:pt x="11126279" y="1992139"/>
                </a:cubicBezTo>
                <a:cubicBezTo>
                  <a:pt x="11125009" y="1992139"/>
                  <a:pt x="11123422" y="1992139"/>
                  <a:pt x="11122469" y="1992139"/>
                </a:cubicBezTo>
                <a:cubicBezTo>
                  <a:pt x="11122469" y="1992139"/>
                  <a:pt x="11122469" y="1992139"/>
                  <a:pt x="11120564" y="1992139"/>
                </a:cubicBezTo>
                <a:cubicBezTo>
                  <a:pt x="11119294" y="1992139"/>
                  <a:pt x="11117707" y="1992139"/>
                  <a:pt x="11116437" y="1992139"/>
                </a:cubicBezTo>
                <a:cubicBezTo>
                  <a:pt x="11116437" y="1992139"/>
                  <a:pt x="11116437" y="1992139"/>
                  <a:pt x="11114532" y="1992456"/>
                </a:cubicBezTo>
                <a:cubicBezTo>
                  <a:pt x="11113579" y="1992456"/>
                  <a:pt x="11111674" y="1992456"/>
                  <a:pt x="11110404" y="1992456"/>
                </a:cubicBezTo>
                <a:cubicBezTo>
                  <a:pt x="11110404" y="1992456"/>
                  <a:pt x="11110404" y="1992456"/>
                  <a:pt x="11108817" y="1992456"/>
                </a:cubicBezTo>
                <a:cubicBezTo>
                  <a:pt x="11107547" y="1992456"/>
                  <a:pt x="11105959" y="1992456"/>
                  <a:pt x="11104372" y="1992456"/>
                </a:cubicBezTo>
                <a:cubicBezTo>
                  <a:pt x="11104372" y="1992456"/>
                  <a:pt x="11104372" y="1992456"/>
                  <a:pt x="11103102" y="1992456"/>
                </a:cubicBezTo>
                <a:cubicBezTo>
                  <a:pt x="11101514" y="1992456"/>
                  <a:pt x="11099926" y="1992456"/>
                  <a:pt x="11098339" y="1992456"/>
                </a:cubicBezTo>
                <a:cubicBezTo>
                  <a:pt x="11098339" y="1992456"/>
                  <a:pt x="11098339" y="1992456"/>
                  <a:pt x="11097386" y="1992456"/>
                </a:cubicBezTo>
                <a:cubicBezTo>
                  <a:pt x="11095799" y="1992456"/>
                  <a:pt x="11094211" y="1992456"/>
                  <a:pt x="11092941" y="1992456"/>
                </a:cubicBezTo>
                <a:cubicBezTo>
                  <a:pt x="11092941" y="1992456"/>
                  <a:pt x="11092941" y="1992456"/>
                  <a:pt x="11091354" y="1992774"/>
                </a:cubicBezTo>
                <a:cubicBezTo>
                  <a:pt x="11090084" y="1992774"/>
                  <a:pt x="11088496" y="1992774"/>
                  <a:pt x="11086909" y="1992774"/>
                </a:cubicBezTo>
                <a:cubicBezTo>
                  <a:pt x="11086909" y="1992774"/>
                  <a:pt x="11086909" y="1992774"/>
                  <a:pt x="11085639" y="1992774"/>
                </a:cubicBezTo>
                <a:cubicBezTo>
                  <a:pt x="11084369" y="1992774"/>
                  <a:pt x="11082781" y="1992774"/>
                  <a:pt x="11081194" y="1992774"/>
                </a:cubicBezTo>
                <a:cubicBezTo>
                  <a:pt x="11081194" y="1992774"/>
                  <a:pt x="11081194" y="1992774"/>
                  <a:pt x="11079924" y="1992774"/>
                </a:cubicBezTo>
                <a:cubicBezTo>
                  <a:pt x="11078336" y="1992774"/>
                  <a:pt x="11076749" y="1992774"/>
                  <a:pt x="11075161" y="1992774"/>
                </a:cubicBezTo>
                <a:cubicBezTo>
                  <a:pt x="11075161" y="1992774"/>
                  <a:pt x="11075161" y="1992774"/>
                  <a:pt x="11074209" y="1992774"/>
                </a:cubicBezTo>
                <a:cubicBezTo>
                  <a:pt x="11072621" y="1992774"/>
                  <a:pt x="11070716" y="1993092"/>
                  <a:pt x="11069446" y="1993092"/>
                </a:cubicBezTo>
                <a:cubicBezTo>
                  <a:pt x="11069446" y="1993092"/>
                  <a:pt x="11069446" y="1993092"/>
                  <a:pt x="11068176" y="1993092"/>
                </a:cubicBezTo>
                <a:cubicBezTo>
                  <a:pt x="11066906" y="1993092"/>
                  <a:pt x="11065001" y="1993092"/>
                  <a:pt x="11063414" y="1993092"/>
                </a:cubicBezTo>
                <a:cubicBezTo>
                  <a:pt x="11063414" y="1993092"/>
                  <a:pt x="11063414" y="1993092"/>
                  <a:pt x="11062461" y="1993092"/>
                </a:cubicBezTo>
                <a:cubicBezTo>
                  <a:pt x="11060556" y="1993092"/>
                  <a:pt x="11059286" y="1993092"/>
                  <a:pt x="11057381" y="1993092"/>
                </a:cubicBezTo>
                <a:cubicBezTo>
                  <a:pt x="11057381" y="1993092"/>
                  <a:pt x="11057381" y="1993092"/>
                  <a:pt x="11056746" y="1993092"/>
                </a:cubicBezTo>
                <a:cubicBezTo>
                  <a:pt x="11054841" y="1993092"/>
                  <a:pt x="11053571" y="1993092"/>
                  <a:pt x="11051666" y="1993409"/>
                </a:cubicBezTo>
                <a:cubicBezTo>
                  <a:pt x="11051666" y="1993409"/>
                  <a:pt x="11051666" y="1993409"/>
                  <a:pt x="11051031" y="1993409"/>
                </a:cubicBezTo>
                <a:cubicBezTo>
                  <a:pt x="11049126" y="1993409"/>
                  <a:pt x="11047538" y="1993409"/>
                  <a:pt x="11045951" y="1993409"/>
                </a:cubicBezTo>
                <a:cubicBezTo>
                  <a:pt x="11045951" y="1993409"/>
                  <a:pt x="11045951" y="1993409"/>
                  <a:pt x="11044998" y="1993409"/>
                </a:cubicBezTo>
                <a:cubicBezTo>
                  <a:pt x="11043411" y="1993409"/>
                  <a:pt x="11041823" y="1993409"/>
                  <a:pt x="11039918" y="1993409"/>
                </a:cubicBezTo>
                <a:cubicBezTo>
                  <a:pt x="11039918" y="1993409"/>
                  <a:pt x="11039918" y="1993409"/>
                  <a:pt x="11039283" y="1993409"/>
                </a:cubicBezTo>
                <a:cubicBezTo>
                  <a:pt x="11037378" y="1993409"/>
                  <a:pt x="11036108" y="1993409"/>
                  <a:pt x="11034203" y="1993727"/>
                </a:cubicBezTo>
                <a:cubicBezTo>
                  <a:pt x="11034203" y="1993727"/>
                  <a:pt x="11034203" y="1993727"/>
                  <a:pt x="11033568" y="1993727"/>
                </a:cubicBezTo>
                <a:cubicBezTo>
                  <a:pt x="11031981" y="1993727"/>
                  <a:pt x="11030076" y="1993727"/>
                  <a:pt x="11028488" y="1993727"/>
                </a:cubicBezTo>
                <a:cubicBezTo>
                  <a:pt x="11028488" y="1993727"/>
                  <a:pt x="11028488" y="1993727"/>
                  <a:pt x="11027853" y="1993727"/>
                </a:cubicBezTo>
                <a:cubicBezTo>
                  <a:pt x="11025631" y="1993727"/>
                  <a:pt x="11024361" y="1993727"/>
                  <a:pt x="11022456" y="1993727"/>
                </a:cubicBezTo>
                <a:cubicBezTo>
                  <a:pt x="11022456" y="1993727"/>
                  <a:pt x="11022456" y="1993727"/>
                  <a:pt x="11021821" y="1993727"/>
                </a:cubicBezTo>
                <a:cubicBezTo>
                  <a:pt x="11019916" y="1993727"/>
                  <a:pt x="11018646" y="1994044"/>
                  <a:pt x="11016741" y="1994044"/>
                </a:cubicBezTo>
                <a:cubicBezTo>
                  <a:pt x="11016741" y="1994044"/>
                  <a:pt x="11016741" y="1994044"/>
                  <a:pt x="11016106" y="1994044"/>
                </a:cubicBezTo>
                <a:cubicBezTo>
                  <a:pt x="11014201" y="1994044"/>
                  <a:pt x="11012613" y="1994044"/>
                  <a:pt x="11010708" y="1994044"/>
                </a:cubicBezTo>
                <a:cubicBezTo>
                  <a:pt x="11010708" y="1994044"/>
                  <a:pt x="11010708" y="1994044"/>
                  <a:pt x="11010390" y="1994044"/>
                </a:cubicBezTo>
                <a:cubicBezTo>
                  <a:pt x="11008485" y="1994044"/>
                  <a:pt x="11006580" y="1994044"/>
                  <a:pt x="11004675" y="1994044"/>
                </a:cubicBezTo>
                <a:cubicBezTo>
                  <a:pt x="11002770" y="1994362"/>
                  <a:pt x="11000865" y="1994362"/>
                  <a:pt x="10998960" y="1994362"/>
                </a:cubicBezTo>
                <a:cubicBezTo>
                  <a:pt x="10998960" y="1994362"/>
                  <a:pt x="10998960" y="1994362"/>
                  <a:pt x="10998643" y="1994362"/>
                </a:cubicBezTo>
                <a:cubicBezTo>
                  <a:pt x="10996738" y="1994362"/>
                  <a:pt x="10995150" y="1994362"/>
                  <a:pt x="10993245" y="1994362"/>
                </a:cubicBezTo>
                <a:cubicBezTo>
                  <a:pt x="10993245" y="1994362"/>
                  <a:pt x="10993245" y="1994362"/>
                  <a:pt x="10992928" y="1994362"/>
                </a:cubicBezTo>
                <a:cubicBezTo>
                  <a:pt x="10623671" y="2002619"/>
                  <a:pt x="10257907" y="2027707"/>
                  <a:pt x="9897223" y="2068039"/>
                </a:cubicBezTo>
                <a:cubicBezTo>
                  <a:pt x="9607342" y="2100749"/>
                  <a:pt x="9320954" y="2143304"/>
                  <a:pt x="9038058" y="2195704"/>
                </a:cubicBezTo>
                <a:cubicBezTo>
                  <a:pt x="8878988" y="2225238"/>
                  <a:pt x="8721507" y="2257630"/>
                  <a:pt x="8564977" y="2293199"/>
                </a:cubicBezTo>
                <a:cubicBezTo>
                  <a:pt x="8421148" y="2325909"/>
                  <a:pt x="8278272" y="2360842"/>
                  <a:pt x="8136348" y="2398633"/>
                </a:cubicBezTo>
                <a:cubicBezTo>
                  <a:pt x="7992836" y="2436742"/>
                  <a:pt x="7850594" y="2477391"/>
                  <a:pt x="7708988" y="2520581"/>
                </a:cubicBezTo>
                <a:cubicBezTo>
                  <a:pt x="7549601" y="2569170"/>
                  <a:pt x="7391802" y="2620934"/>
                  <a:pt x="7235590" y="2675875"/>
                </a:cubicBezTo>
                <a:cubicBezTo>
                  <a:pt x="7083823" y="2729227"/>
                  <a:pt x="6933644" y="2785120"/>
                  <a:pt x="6784735" y="2844189"/>
                </a:cubicBezTo>
                <a:cubicBezTo>
                  <a:pt x="6677418" y="2887061"/>
                  <a:pt x="6570420" y="2930886"/>
                  <a:pt x="6464373" y="2976617"/>
                </a:cubicBezTo>
                <a:cubicBezTo>
                  <a:pt x="6344992" y="3028064"/>
                  <a:pt x="6226246" y="3081416"/>
                  <a:pt x="6108769" y="3136356"/>
                </a:cubicBezTo>
                <a:cubicBezTo>
                  <a:pt x="5957003" y="3207493"/>
                  <a:pt x="5806507" y="3281805"/>
                  <a:pt x="5658232" y="3358975"/>
                </a:cubicBezTo>
                <a:cubicBezTo>
                  <a:pt x="5582666" y="3398354"/>
                  <a:pt x="5507735" y="3438369"/>
                  <a:pt x="5433122" y="3479018"/>
                </a:cubicBezTo>
                <a:cubicBezTo>
                  <a:pt x="5325805" y="3538087"/>
                  <a:pt x="5219442" y="3598108"/>
                  <a:pt x="5114031" y="3660035"/>
                </a:cubicBezTo>
                <a:cubicBezTo>
                  <a:pt x="5070216" y="3685758"/>
                  <a:pt x="5026399" y="3711799"/>
                  <a:pt x="4982901" y="3738158"/>
                </a:cubicBezTo>
                <a:cubicBezTo>
                  <a:pt x="4902256" y="3786747"/>
                  <a:pt x="4822562" y="3836288"/>
                  <a:pt x="4743187" y="3886782"/>
                </a:cubicBezTo>
                <a:cubicBezTo>
                  <a:pt x="4672383" y="3931878"/>
                  <a:pt x="4601580" y="3977608"/>
                  <a:pt x="4531729" y="4024292"/>
                </a:cubicBezTo>
                <a:cubicBezTo>
                  <a:pt x="4465371" y="4068434"/>
                  <a:pt x="4399330" y="4113530"/>
                  <a:pt x="4333925" y="4158943"/>
                </a:cubicBezTo>
                <a:cubicBezTo>
                  <a:pt x="4114847" y="3935689"/>
                  <a:pt x="3809726" y="3796909"/>
                  <a:pt x="3472219" y="3796909"/>
                </a:cubicBezTo>
                <a:cubicBezTo>
                  <a:pt x="2805779" y="3796909"/>
                  <a:pt x="2265388" y="4337419"/>
                  <a:pt x="2265388" y="5004006"/>
                </a:cubicBezTo>
                <a:cubicBezTo>
                  <a:pt x="2265388" y="5272038"/>
                  <a:pt x="2352701" y="5519746"/>
                  <a:pt x="2500340" y="5719817"/>
                </a:cubicBezTo>
                <a:cubicBezTo>
                  <a:pt x="2425092" y="5797940"/>
                  <a:pt x="2351114" y="5877016"/>
                  <a:pt x="2277771" y="5957044"/>
                </a:cubicBezTo>
                <a:cubicBezTo>
                  <a:pt x="2201570" y="6040566"/>
                  <a:pt x="2126639" y="6124723"/>
                  <a:pt x="2052660" y="6210150"/>
                </a:cubicBezTo>
                <a:cubicBezTo>
                  <a:pt x="1976460" y="6298436"/>
                  <a:pt x="1901211" y="6387992"/>
                  <a:pt x="1827233" y="6478500"/>
                </a:cubicBezTo>
                <a:cubicBezTo>
                  <a:pt x="1750397" y="6572819"/>
                  <a:pt x="1675148" y="6667774"/>
                  <a:pt x="1601170" y="6764316"/>
                </a:cubicBezTo>
                <a:cubicBezTo>
                  <a:pt x="1582120" y="6789087"/>
                  <a:pt x="1563070" y="6814175"/>
                  <a:pt x="1544019" y="6839264"/>
                </a:cubicBezTo>
                <a:lnTo>
                  <a:pt x="1529971" y="6857999"/>
                </a:lnTo>
                <a:lnTo>
                  <a:pt x="0" y="6857999"/>
                </a:lnTo>
                <a:close/>
              </a:path>
            </a:pathLst>
          </a:custGeom>
          <a:noFill/>
        </p:spPr>
      </p:pic>
      <p:pic>
        <p:nvPicPr>
          <p:cNvPr id="8" name="Tijdelijke aanduiding voor afbeelding 7" descr="Afbeelding met architectuur, hemel, buitenshuis, Commercieel gebouw&#10;&#10;Automatisch gegenereerde beschrijving">
            <a:extLst>
              <a:ext uri="{FF2B5EF4-FFF2-40B4-BE49-F238E27FC236}">
                <a16:creationId xmlns:a16="http://schemas.microsoft.com/office/drawing/2014/main" id="{D32F4D6A-679C-024F-B35A-CE8BA284AE28}"/>
              </a:ext>
            </a:extLst>
          </p:cNvPr>
          <p:cNvPicPr>
            <a:picLocks noGrp="1" noChangeAspect="1"/>
          </p:cNvPicPr>
          <p:nvPr>
            <p:ph type="pic" sz="quarter" idx="1002"/>
          </p:nvPr>
        </p:nvPicPr>
        <p:blipFill>
          <a:blip r:embed="rId6"/>
          <a:srcRect t="1307" b="1307"/>
          <a:stretch>
            <a:fillRect/>
          </a:stretch>
        </p:blipFill>
        <p:spPr/>
      </p:pic>
      <p:sp>
        <p:nvSpPr>
          <p:cNvPr id="4" name="Tijdelijke aanduiding voor tekst 3">
            <a:extLst>
              <a:ext uri="{FF2B5EF4-FFF2-40B4-BE49-F238E27FC236}">
                <a16:creationId xmlns:a16="http://schemas.microsoft.com/office/drawing/2014/main" id="{E4EB0277-7CE9-E1F4-D9E2-6C5AC6648AD7}"/>
              </a:ext>
            </a:extLst>
          </p:cNvPr>
          <p:cNvSpPr>
            <a:spLocks noGrp="1"/>
          </p:cNvSpPr>
          <p:nvPr>
            <p:ph type="body" sz="quarter" idx="1001"/>
          </p:nvPr>
        </p:nvSpPr>
        <p:spPr/>
        <p:txBody>
          <a:bodyPr/>
          <a:lstStyle/>
          <a:p>
            <a:endParaRPr lang="nl-NL"/>
          </a:p>
        </p:txBody>
      </p:sp>
      <p:sp>
        <p:nvSpPr>
          <p:cNvPr id="3" name="Tijdelijke aanduiding voor tekst 2">
            <a:extLst>
              <a:ext uri="{FF2B5EF4-FFF2-40B4-BE49-F238E27FC236}">
                <a16:creationId xmlns:a16="http://schemas.microsoft.com/office/drawing/2014/main" id="{897E29F1-7182-0109-2A9E-397756D02E51}"/>
              </a:ext>
            </a:extLst>
          </p:cNvPr>
          <p:cNvSpPr>
            <a:spLocks noGrp="1"/>
          </p:cNvSpPr>
          <p:nvPr>
            <p:ph type="body" idx="1000"/>
          </p:nvPr>
        </p:nvSpPr>
        <p:spPr/>
        <p:txBody>
          <a:bodyPr/>
          <a:lstStyle/>
          <a:p>
            <a:endParaRPr lang="nl-NL"/>
          </a:p>
        </p:txBody>
      </p:sp>
      <p:sp>
        <p:nvSpPr>
          <p:cNvPr id="7" name="Tijdelijke aanduiding voor tekst 6">
            <a:extLst>
              <a:ext uri="{FF2B5EF4-FFF2-40B4-BE49-F238E27FC236}">
                <a16:creationId xmlns:a16="http://schemas.microsoft.com/office/drawing/2014/main" id="{3B9F7E7E-E79B-B397-B7F0-C349915F59EB}"/>
              </a:ext>
            </a:extLst>
          </p:cNvPr>
          <p:cNvSpPr>
            <a:spLocks noGrp="1"/>
          </p:cNvSpPr>
          <p:nvPr>
            <p:ph type="body" idx="1004"/>
          </p:nvPr>
        </p:nvSpPr>
        <p:spPr/>
        <p:txBody>
          <a:bodyPr/>
          <a:lstStyle/>
          <a:p>
            <a:endParaRPr lang="nl-NL" dirty="0"/>
          </a:p>
        </p:txBody>
      </p:sp>
      <p:sp>
        <p:nvSpPr>
          <p:cNvPr id="27" name="Subtitle 6">
            <a:extLst>
              <a:ext uri="{FF2B5EF4-FFF2-40B4-BE49-F238E27FC236}">
                <a16:creationId xmlns:a16="http://schemas.microsoft.com/office/drawing/2014/main" id="{4EBDD9A4-E6E2-6675-E919-E4AEC0E2EC1D}"/>
              </a:ext>
            </a:extLst>
          </p:cNvPr>
          <p:cNvSpPr>
            <a:spLocks noGrp="1"/>
          </p:cNvSpPr>
          <p:nvPr>
            <p:ph type="subTitle" idx="1"/>
          </p:nvPr>
        </p:nvSpPr>
        <p:spPr>
          <a:xfrm>
            <a:off x="5985743" y="5468391"/>
            <a:ext cx="2989783" cy="752486"/>
          </a:xfrm>
        </p:spPr>
        <p:txBody>
          <a:bodyPr/>
          <a:lstStyle/>
          <a:p>
            <a:endParaRPr lang="en-US" dirty="0"/>
          </a:p>
          <a:p>
            <a:r>
              <a:rPr lang="en-US" dirty="0"/>
              <a:t>17 </a:t>
            </a:r>
            <a:r>
              <a:rPr lang="en-US" dirty="0" err="1"/>
              <a:t>mei</a:t>
            </a:r>
            <a:r>
              <a:rPr lang="en-US" dirty="0"/>
              <a:t> 2023</a:t>
            </a:r>
          </a:p>
        </p:txBody>
      </p:sp>
      <p:sp>
        <p:nvSpPr>
          <p:cNvPr id="2" name="Titel 1">
            <a:extLst>
              <a:ext uri="{FF2B5EF4-FFF2-40B4-BE49-F238E27FC236}">
                <a16:creationId xmlns:a16="http://schemas.microsoft.com/office/drawing/2014/main" id="{F5054492-AD8B-DB15-9E37-ADC2E8AB6FCE}"/>
              </a:ext>
            </a:extLst>
          </p:cNvPr>
          <p:cNvSpPr>
            <a:spLocks noGrp="1"/>
          </p:cNvSpPr>
          <p:nvPr>
            <p:ph type="ctrTitle"/>
          </p:nvPr>
        </p:nvSpPr>
        <p:spPr>
          <a:xfrm>
            <a:off x="5992046" y="3234866"/>
            <a:ext cx="5580000" cy="1430524"/>
          </a:xfrm>
        </p:spPr>
        <p:txBody>
          <a:bodyPr/>
          <a:lstStyle/>
          <a:p>
            <a:r>
              <a:rPr lang="nl-NL" dirty="0"/>
              <a:t>Informatieavond</a:t>
            </a:r>
            <a:br>
              <a:rPr lang="nl-NL" dirty="0"/>
            </a:br>
            <a:r>
              <a:rPr lang="nl-NL" dirty="0"/>
              <a:t>sanering geluid van wegen </a:t>
            </a:r>
            <a:br>
              <a:rPr lang="nl-NL" dirty="0"/>
            </a:br>
            <a:r>
              <a:rPr lang="nl-NL" dirty="0"/>
              <a:t>gemeente Hof van </a:t>
            </a:r>
            <a:r>
              <a:rPr lang="nl-NL" dirty="0" err="1"/>
              <a:t>twente</a:t>
            </a:r>
            <a:endParaRPr lang="nl-NL" dirty="0"/>
          </a:p>
        </p:txBody>
      </p:sp>
      <p:pic>
        <p:nvPicPr>
          <p:cNvPr id="15" name="Afbeelding 14">
            <a:extLst>
              <a:ext uri="{FF2B5EF4-FFF2-40B4-BE49-F238E27FC236}">
                <a16:creationId xmlns:a16="http://schemas.microsoft.com/office/drawing/2014/main" id="{87071C4B-1C54-65AB-3BA2-372988F6D799}"/>
              </a:ext>
            </a:extLst>
          </p:cNvPr>
          <p:cNvPicPr>
            <a:picLocks noChangeAspect="1"/>
          </p:cNvPicPr>
          <p:nvPr/>
        </p:nvPicPr>
        <p:blipFill rotWithShape="1">
          <a:blip r:embed="rId7"/>
          <a:srcRect r="74323"/>
          <a:stretch/>
        </p:blipFill>
        <p:spPr>
          <a:xfrm>
            <a:off x="2278782" y="3789834"/>
            <a:ext cx="2160240" cy="2182557"/>
          </a:xfrm>
          <a:prstGeom prst="rect">
            <a:avLst/>
          </a:prstGeom>
        </p:spPr>
      </p:pic>
      <p:sp>
        <p:nvSpPr>
          <p:cNvPr id="10" name="Titel 1">
            <a:extLst>
              <a:ext uri="{FF2B5EF4-FFF2-40B4-BE49-F238E27FC236}">
                <a16:creationId xmlns:a16="http://schemas.microsoft.com/office/drawing/2014/main" id="{24885095-3CC7-EFED-75EC-F869E567598A}"/>
              </a:ext>
            </a:extLst>
          </p:cNvPr>
          <p:cNvSpPr txBox="1">
            <a:spLocks/>
          </p:cNvSpPr>
          <p:nvPr/>
        </p:nvSpPr>
        <p:spPr bwMode="gray">
          <a:xfrm>
            <a:off x="5087094" y="4759807"/>
            <a:ext cx="6203858" cy="752486"/>
          </a:xfrm>
          <a:prstGeom prst="rect">
            <a:avLst/>
          </a:prstGeom>
        </p:spPr>
        <p:txBody>
          <a:bodyPr vert="horz" lIns="0" tIns="0" rIns="0" bIns="0" rtlCol="0" anchor="b" anchorCtr="0">
            <a:noAutofit/>
          </a:bodyPr>
          <a:lstStyle>
            <a:lvl1pPr algn="l" defTabSz="1088502" rtl="0" eaLnBrk="1" latinLnBrk="0" hangingPunct="1">
              <a:lnSpc>
                <a:spcPct val="85000"/>
              </a:lnSpc>
              <a:spcBef>
                <a:spcPct val="0"/>
              </a:spcBef>
              <a:buNone/>
              <a:defRPr sz="3300" b="1" kern="1200" cap="all" spc="-30" baseline="0">
                <a:solidFill>
                  <a:schemeClr val="tx1"/>
                </a:solidFill>
                <a:latin typeface="+mj-lt"/>
                <a:ea typeface="+mj-ea"/>
                <a:cs typeface="Arial" panose="020B0604020202020204" pitchFamily="34" charset="0"/>
              </a:defRPr>
            </a:lvl1pPr>
          </a:lstStyle>
          <a:p>
            <a:pPr lvl="0"/>
            <a:r>
              <a:rPr lang="nl-NL" sz="2400" dirty="0"/>
              <a:t>Leon Masseus (</a:t>
            </a:r>
            <a:r>
              <a:rPr lang="nl-NL" sz="2400" dirty="0" err="1"/>
              <a:t>omgevingsdiens</a:t>
            </a:r>
            <a:r>
              <a:rPr lang="nl-NL" sz="2400" dirty="0"/>
              <a:t> </a:t>
            </a:r>
            <a:r>
              <a:rPr lang="nl-NL" sz="2400" dirty="0" err="1"/>
              <a:t>twente</a:t>
            </a:r>
            <a:endParaRPr lang="nl-NL" sz="2400" dirty="0"/>
          </a:p>
          <a:p>
            <a:pPr lvl="0"/>
            <a:r>
              <a:rPr lang="nl-NL" sz="2400" dirty="0" err="1"/>
              <a:t>Rene</a:t>
            </a:r>
            <a:r>
              <a:rPr lang="nl-NL" sz="2400" dirty="0"/>
              <a:t> </a:t>
            </a:r>
            <a:r>
              <a:rPr lang="nl-NL" sz="2400" dirty="0" err="1"/>
              <a:t>hazenkamp</a:t>
            </a:r>
            <a:r>
              <a:rPr lang="nl-NL" sz="2400" dirty="0"/>
              <a:t> (gemeente hof van </a:t>
            </a:r>
            <a:r>
              <a:rPr lang="nl-NL" sz="2400" dirty="0" err="1"/>
              <a:t>twente</a:t>
            </a:r>
            <a:endParaRPr lang="nl-NL" sz="2400" dirty="0"/>
          </a:p>
        </p:txBody>
      </p:sp>
    </p:spTree>
    <p:extLst>
      <p:ext uri="{BB962C8B-B14F-4D97-AF65-F5344CB8AC3E}">
        <p14:creationId xmlns:p14="http://schemas.microsoft.com/office/powerpoint/2010/main" val="217591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958"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14"/>
                </p:tgtEl>
              </p:cMediaNode>
            </p:video>
            <p:seq concurrent="1" nextAc="seek">
              <p:cTn id="8" restart="whenNotActive" fill="hold" evtFilter="cancelBubble" nodeType="interactiveSeq">
                <p:stCondLst>
                  <p:cond evt="onClick" delay="0">
                    <p:tgtEl>
                      <p:spTgt spid="1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4"/>
                                        </p:tgtEl>
                                      </p:cBhvr>
                                    </p:cmd>
                                  </p:childTnLst>
                                </p:cTn>
                              </p:par>
                            </p:childTnLst>
                          </p:cTn>
                        </p:par>
                      </p:childTnLst>
                    </p:cTn>
                  </p:par>
                </p:childTnLst>
              </p:cTn>
              <p:nextCondLst>
                <p:cond evt="onClick" delay="0">
                  <p:tgtEl>
                    <p:spTgt spid="14"/>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Tijdelijke aanduiding voor afbeelding 5"/>
          <p:cNvPicPr>
            <a:picLocks noGrp="1" noChangeAspect="1"/>
          </p:cNvPicPr>
          <p:nvPr>
            <p:ph type="pic" sz="quarter" idx="10"/>
          </p:nvPr>
        </p:nvPicPr>
        <p:blipFill>
          <a:blip r:embed="rId3"/>
          <a:srcRect l="11246" r="11246"/>
          <a:stretch/>
        </p:blipFill>
        <p:spPr/>
      </p:pic>
      <p:sp>
        <p:nvSpPr>
          <p:cNvPr id="3" name="Tijdelijke aanduiding voor tekst 2"/>
          <p:cNvSpPr>
            <a:spLocks noGrp="1"/>
          </p:cNvSpPr>
          <p:nvPr>
            <p:ph type="body" sz="quarter" idx="11"/>
          </p:nvPr>
        </p:nvSpPr>
        <p:spPr>
          <a:solidFill>
            <a:srgbClr val="002060">
              <a:alpha val="50196"/>
            </a:srgbClr>
          </a:solidFill>
        </p:spPr>
        <p:txBody>
          <a:bodyPr/>
          <a:lstStyle/>
          <a:p>
            <a:endParaRPr lang="nl-NL" dirty="0"/>
          </a:p>
        </p:txBody>
      </p:sp>
      <p:sp>
        <p:nvSpPr>
          <p:cNvPr id="7" name="Titel 6">
            <a:extLst>
              <a:ext uri="{FF2B5EF4-FFF2-40B4-BE49-F238E27FC236}">
                <a16:creationId xmlns:a16="http://schemas.microsoft.com/office/drawing/2014/main" id="{D8E70680-7AFA-3235-EBD5-D33278D50938}"/>
              </a:ext>
            </a:extLst>
          </p:cNvPr>
          <p:cNvSpPr>
            <a:spLocks noGrp="1"/>
          </p:cNvSpPr>
          <p:nvPr>
            <p:ph type="title"/>
          </p:nvPr>
        </p:nvSpPr>
        <p:spPr/>
        <p:txBody>
          <a:bodyPr/>
          <a:lstStyle/>
          <a:p>
            <a:r>
              <a:rPr lang="nl-NL" dirty="0"/>
              <a:t>Woning onderzoek</a:t>
            </a:r>
          </a:p>
        </p:txBody>
      </p:sp>
      <p:sp>
        <p:nvSpPr>
          <p:cNvPr id="11" name="Tijdelijke aanduiding voor inhoud 10">
            <a:extLst>
              <a:ext uri="{FF2B5EF4-FFF2-40B4-BE49-F238E27FC236}">
                <a16:creationId xmlns:a16="http://schemas.microsoft.com/office/drawing/2014/main" id="{2B2AF17D-A767-67F0-ED39-930BB35A319F}"/>
              </a:ext>
            </a:extLst>
          </p:cNvPr>
          <p:cNvSpPr>
            <a:spLocks noGrp="1"/>
          </p:cNvSpPr>
          <p:nvPr>
            <p:ph idx="1"/>
          </p:nvPr>
        </p:nvSpPr>
        <p:spPr/>
        <p:txBody>
          <a:bodyPr/>
          <a:lstStyle/>
          <a:p>
            <a:r>
              <a:rPr lang="nl-NL" dirty="0"/>
              <a:t>Geen kosten voor u</a:t>
            </a:r>
          </a:p>
          <a:p>
            <a:r>
              <a:rPr lang="nl-NL" dirty="0"/>
              <a:t>Toestemming geven voor gevelisolatieonderzoek   </a:t>
            </a:r>
          </a:p>
          <a:p>
            <a:r>
              <a:rPr lang="nl-NL" dirty="0"/>
              <a:t>Geeft u geen toestemming, dan stopt de procedure</a:t>
            </a:r>
          </a:p>
        </p:txBody>
      </p:sp>
    </p:spTree>
    <p:extLst>
      <p:ext uri="{BB962C8B-B14F-4D97-AF65-F5344CB8AC3E}">
        <p14:creationId xmlns:p14="http://schemas.microsoft.com/office/powerpoint/2010/main" val="26027654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inhoud 4">
            <a:extLst>
              <a:ext uri="{FF2B5EF4-FFF2-40B4-BE49-F238E27FC236}">
                <a16:creationId xmlns:a16="http://schemas.microsoft.com/office/drawing/2014/main" id="{2E0D7DBA-2B85-1306-0491-133B090AAA31}"/>
              </a:ext>
            </a:extLst>
          </p:cNvPr>
          <p:cNvSpPr>
            <a:spLocks noGrp="1"/>
          </p:cNvSpPr>
          <p:nvPr>
            <p:ph sz="quarter" idx="14"/>
          </p:nvPr>
        </p:nvSpPr>
        <p:spPr>
          <a:xfrm>
            <a:off x="4971114" y="2098800"/>
            <a:ext cx="5444572" cy="2627138"/>
          </a:xfrm>
        </p:spPr>
        <p:txBody>
          <a:bodyPr>
            <a:normAutofit/>
          </a:bodyPr>
          <a:lstStyle/>
          <a:p>
            <a:pPr marL="0" indent="0">
              <a:lnSpc>
                <a:spcPct val="110000"/>
              </a:lnSpc>
              <a:spcAft>
                <a:spcPts val="600"/>
              </a:spcAft>
              <a:buNone/>
            </a:pPr>
            <a:r>
              <a:rPr lang="nl-NL" sz="1600" dirty="0"/>
              <a:t>Komt het geluidniveau in de woning boven de norm dan wordt een plan gemaakt om de woning te isoleren. </a:t>
            </a:r>
          </a:p>
          <a:p>
            <a:pPr marL="0" indent="0">
              <a:lnSpc>
                <a:spcPct val="110000"/>
              </a:lnSpc>
              <a:spcAft>
                <a:spcPts val="600"/>
              </a:spcAft>
              <a:buNone/>
            </a:pPr>
            <a:r>
              <a:rPr lang="nl-NL" sz="1600" dirty="0"/>
              <a:t>Bijvoorbeeld door:</a:t>
            </a:r>
          </a:p>
          <a:p>
            <a:pPr>
              <a:lnSpc>
                <a:spcPct val="110000"/>
              </a:lnSpc>
              <a:spcAft>
                <a:spcPts val="600"/>
              </a:spcAft>
            </a:pPr>
            <a:r>
              <a:rPr lang="nl-NL" sz="1600" dirty="0"/>
              <a:t>het afdichten van kieren, </a:t>
            </a:r>
          </a:p>
          <a:p>
            <a:pPr>
              <a:lnSpc>
                <a:spcPct val="110000"/>
              </a:lnSpc>
              <a:spcAft>
                <a:spcPts val="600"/>
              </a:spcAft>
            </a:pPr>
            <a:r>
              <a:rPr lang="nl-NL" sz="1600" dirty="0"/>
              <a:t>het plaatsen van dikkere of dubbele ruiten, </a:t>
            </a:r>
          </a:p>
          <a:p>
            <a:pPr>
              <a:lnSpc>
                <a:spcPct val="110000"/>
              </a:lnSpc>
              <a:spcAft>
                <a:spcPts val="600"/>
              </a:spcAft>
            </a:pPr>
            <a:r>
              <a:rPr lang="nl-NL" sz="1600" dirty="0"/>
              <a:t>speciale ventilatievoorzieningen of </a:t>
            </a:r>
          </a:p>
          <a:p>
            <a:pPr>
              <a:lnSpc>
                <a:spcPct val="110000"/>
              </a:lnSpc>
              <a:spcAft>
                <a:spcPts val="600"/>
              </a:spcAft>
            </a:pPr>
            <a:r>
              <a:rPr lang="nl-NL" sz="1600" dirty="0"/>
              <a:t>verbetering van de dakisolatie.</a:t>
            </a:r>
          </a:p>
        </p:txBody>
      </p:sp>
      <p:pic>
        <p:nvPicPr>
          <p:cNvPr id="43" name="Tijdelijke aanduiding voor afbeelding 42">
            <a:extLst>
              <a:ext uri="{FF2B5EF4-FFF2-40B4-BE49-F238E27FC236}">
                <a16:creationId xmlns:a16="http://schemas.microsoft.com/office/drawing/2014/main" id="{722E5DDA-47C6-D24A-BEA8-CE378F46A9F2}"/>
              </a:ext>
            </a:extLst>
          </p:cNvPr>
          <p:cNvPicPr>
            <a:picLocks noGrp="1" noChangeAspect="1"/>
          </p:cNvPicPr>
          <p:nvPr>
            <p:ph sz="quarter" idx="13"/>
          </p:nvPr>
        </p:nvPicPr>
        <p:blipFill rotWithShape="1">
          <a:blip r:embed="rId3"/>
          <a:srcRect r="1020"/>
          <a:stretch/>
        </p:blipFill>
        <p:spPr>
          <a:xfrm>
            <a:off x="1263114" y="2098800"/>
            <a:ext cx="3492000" cy="3528000"/>
          </a:xfrm>
          <a:noFill/>
        </p:spPr>
      </p:pic>
      <p:sp>
        <p:nvSpPr>
          <p:cNvPr id="3" name="Titel 2">
            <a:extLst>
              <a:ext uri="{FF2B5EF4-FFF2-40B4-BE49-F238E27FC236}">
                <a16:creationId xmlns:a16="http://schemas.microsoft.com/office/drawing/2014/main" id="{F4B344D8-BBE1-1FEC-E7D2-075F96002541}"/>
              </a:ext>
            </a:extLst>
          </p:cNvPr>
          <p:cNvSpPr>
            <a:spLocks noGrp="1"/>
          </p:cNvSpPr>
          <p:nvPr>
            <p:ph type="title"/>
          </p:nvPr>
        </p:nvSpPr>
        <p:spPr>
          <a:xfrm>
            <a:off x="1263114" y="710703"/>
            <a:ext cx="7200000" cy="1143265"/>
          </a:xfrm>
        </p:spPr>
        <p:txBody>
          <a:bodyPr anchor="b">
            <a:normAutofit/>
          </a:bodyPr>
          <a:lstStyle/>
          <a:p>
            <a:r>
              <a:rPr lang="nl-NL" dirty="0"/>
              <a:t>Woning aanpassingen</a:t>
            </a:r>
          </a:p>
        </p:txBody>
      </p:sp>
      <p:sp>
        <p:nvSpPr>
          <p:cNvPr id="2" name="Tekstvak 1">
            <a:extLst>
              <a:ext uri="{FF2B5EF4-FFF2-40B4-BE49-F238E27FC236}">
                <a16:creationId xmlns:a16="http://schemas.microsoft.com/office/drawing/2014/main" id="{F01FF9EA-4E22-BF61-878B-962C9339E77C}"/>
              </a:ext>
            </a:extLst>
          </p:cNvPr>
          <p:cNvSpPr txBox="1"/>
          <p:nvPr/>
        </p:nvSpPr>
        <p:spPr>
          <a:xfrm>
            <a:off x="1263114" y="5641054"/>
            <a:ext cx="4112012" cy="507831"/>
          </a:xfrm>
          <a:prstGeom prst="rect">
            <a:avLst/>
          </a:prstGeom>
          <a:noFill/>
        </p:spPr>
        <p:txBody>
          <a:bodyPr wrap="square" lIns="0" tIns="0" rIns="0" bIns="0" rtlCol="0">
            <a:spAutoFit/>
          </a:bodyPr>
          <a:lstStyle/>
          <a:p>
            <a:r>
              <a:rPr lang="nl-NL" sz="1600" dirty="0"/>
              <a:t>Geluiddempend ventilatierooster</a:t>
            </a:r>
          </a:p>
          <a:p>
            <a:endParaRPr lang="nl-NL" sz="1600" dirty="0"/>
          </a:p>
        </p:txBody>
      </p:sp>
    </p:spTree>
    <p:extLst>
      <p:ext uri="{BB962C8B-B14F-4D97-AF65-F5344CB8AC3E}">
        <p14:creationId xmlns:p14="http://schemas.microsoft.com/office/powerpoint/2010/main" val="39326458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Tijdelijke aanduiding voor afbeelding 6">
            <a:extLst>
              <a:ext uri="{FF2B5EF4-FFF2-40B4-BE49-F238E27FC236}">
                <a16:creationId xmlns:a16="http://schemas.microsoft.com/office/drawing/2014/main" id="{23013EB5-A51F-535F-63FF-010929F68888}"/>
              </a:ext>
            </a:extLst>
          </p:cNvPr>
          <p:cNvPicPr>
            <a:picLocks noGrp="1" noChangeAspect="1"/>
          </p:cNvPicPr>
          <p:nvPr>
            <p:ph type="pic" sz="quarter" idx="10"/>
          </p:nvPr>
        </p:nvPicPr>
        <p:blipFill>
          <a:blip r:embed="rId3"/>
          <a:srcRect t="8596" b="8596"/>
          <a:stretch/>
        </p:blipFill>
        <p:spPr/>
      </p:pic>
      <p:sp>
        <p:nvSpPr>
          <p:cNvPr id="3" name="Tijdelijke aanduiding voor tekst 2">
            <a:extLst>
              <a:ext uri="{FF2B5EF4-FFF2-40B4-BE49-F238E27FC236}">
                <a16:creationId xmlns:a16="http://schemas.microsoft.com/office/drawing/2014/main" id="{72A86004-D463-303B-FACE-8B1DE262430F}"/>
              </a:ext>
            </a:extLst>
          </p:cNvPr>
          <p:cNvSpPr>
            <a:spLocks noGrp="1"/>
          </p:cNvSpPr>
          <p:nvPr>
            <p:ph type="body" sz="quarter" idx="11"/>
          </p:nvPr>
        </p:nvSpPr>
        <p:spPr>
          <a:solidFill>
            <a:srgbClr val="002060">
              <a:alpha val="50196"/>
            </a:srgbClr>
          </a:solidFill>
        </p:spPr>
        <p:txBody>
          <a:bodyPr/>
          <a:lstStyle/>
          <a:p>
            <a:endParaRPr lang="nl-NL" dirty="0"/>
          </a:p>
        </p:txBody>
      </p:sp>
      <p:sp>
        <p:nvSpPr>
          <p:cNvPr id="6" name="Titel 5">
            <a:extLst>
              <a:ext uri="{FF2B5EF4-FFF2-40B4-BE49-F238E27FC236}">
                <a16:creationId xmlns:a16="http://schemas.microsoft.com/office/drawing/2014/main" id="{59CAA099-EF05-5C51-1ED3-ED9FAF7BD7A9}"/>
              </a:ext>
            </a:extLst>
          </p:cNvPr>
          <p:cNvSpPr>
            <a:spLocks noGrp="1"/>
          </p:cNvSpPr>
          <p:nvPr>
            <p:ph type="title"/>
          </p:nvPr>
        </p:nvSpPr>
        <p:spPr/>
        <p:txBody>
          <a:bodyPr/>
          <a:lstStyle/>
          <a:p>
            <a:r>
              <a:rPr lang="nl-NL" dirty="0"/>
              <a:t>Uitvoering van de maatregelen</a:t>
            </a:r>
          </a:p>
        </p:txBody>
      </p:sp>
      <p:sp>
        <p:nvSpPr>
          <p:cNvPr id="9" name="Tijdelijke aanduiding voor inhoud 8">
            <a:extLst>
              <a:ext uri="{FF2B5EF4-FFF2-40B4-BE49-F238E27FC236}">
                <a16:creationId xmlns:a16="http://schemas.microsoft.com/office/drawing/2014/main" id="{E54CB144-55DE-D179-0BC6-F19A464C55CA}"/>
              </a:ext>
            </a:extLst>
          </p:cNvPr>
          <p:cNvSpPr>
            <a:spLocks noGrp="1"/>
          </p:cNvSpPr>
          <p:nvPr>
            <p:ph idx="1"/>
          </p:nvPr>
        </p:nvSpPr>
        <p:spPr/>
        <p:txBody>
          <a:bodyPr/>
          <a:lstStyle/>
          <a:p>
            <a:r>
              <a:rPr lang="nl-NL" dirty="0"/>
              <a:t>De gemeente kiest een aannemer (aanbesteding)</a:t>
            </a:r>
          </a:p>
          <a:p>
            <a:r>
              <a:rPr lang="nl-NL" dirty="0"/>
              <a:t>De aannemer voert de werkzaamheden uit. </a:t>
            </a:r>
          </a:p>
          <a:p>
            <a:r>
              <a:rPr lang="nl-NL" dirty="0"/>
              <a:t>De kosten van de maatregelen worden volledig vergoed.</a:t>
            </a:r>
          </a:p>
          <a:p>
            <a:r>
              <a:rPr lang="nl-NL" dirty="0"/>
              <a:t>Als de eigenaar van de woning gelijktijdig andere maatregelen wil laten uitvoeren zijn de kosten daarvan voor de eigenaar.</a:t>
            </a:r>
          </a:p>
        </p:txBody>
      </p:sp>
    </p:spTree>
    <p:extLst>
      <p:ext uri="{BB962C8B-B14F-4D97-AF65-F5344CB8AC3E}">
        <p14:creationId xmlns:p14="http://schemas.microsoft.com/office/powerpoint/2010/main" val="24423235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Tijdelijke aanduiding voor afbeelding 6">
            <a:extLst>
              <a:ext uri="{FF2B5EF4-FFF2-40B4-BE49-F238E27FC236}">
                <a16:creationId xmlns:a16="http://schemas.microsoft.com/office/drawing/2014/main" id="{23013EB5-A51F-535F-63FF-010929F68888}"/>
              </a:ext>
            </a:extLst>
          </p:cNvPr>
          <p:cNvPicPr>
            <a:picLocks noGrp="1" noChangeAspect="1"/>
          </p:cNvPicPr>
          <p:nvPr>
            <p:ph type="pic" sz="quarter" idx="10"/>
          </p:nvPr>
        </p:nvPicPr>
        <p:blipFill>
          <a:blip r:embed="rId3"/>
          <a:srcRect l="8160" r="8160"/>
          <a:stretch/>
        </p:blipFill>
        <p:spPr/>
      </p:pic>
      <p:sp>
        <p:nvSpPr>
          <p:cNvPr id="3" name="Tijdelijke aanduiding voor tekst 2">
            <a:extLst>
              <a:ext uri="{FF2B5EF4-FFF2-40B4-BE49-F238E27FC236}">
                <a16:creationId xmlns:a16="http://schemas.microsoft.com/office/drawing/2014/main" id="{72A86004-D463-303B-FACE-8B1DE262430F}"/>
              </a:ext>
            </a:extLst>
          </p:cNvPr>
          <p:cNvSpPr>
            <a:spLocks noGrp="1"/>
          </p:cNvSpPr>
          <p:nvPr>
            <p:ph type="body" sz="quarter" idx="11"/>
          </p:nvPr>
        </p:nvSpPr>
        <p:spPr>
          <a:solidFill>
            <a:srgbClr val="002060">
              <a:alpha val="50196"/>
            </a:srgbClr>
          </a:solidFill>
        </p:spPr>
        <p:txBody>
          <a:bodyPr/>
          <a:lstStyle/>
          <a:p>
            <a:endParaRPr lang="nl-NL" dirty="0"/>
          </a:p>
        </p:txBody>
      </p:sp>
      <p:sp>
        <p:nvSpPr>
          <p:cNvPr id="6" name="Titel 5">
            <a:extLst>
              <a:ext uri="{FF2B5EF4-FFF2-40B4-BE49-F238E27FC236}">
                <a16:creationId xmlns:a16="http://schemas.microsoft.com/office/drawing/2014/main" id="{59CAA099-EF05-5C51-1ED3-ED9FAF7BD7A9}"/>
              </a:ext>
            </a:extLst>
          </p:cNvPr>
          <p:cNvSpPr>
            <a:spLocks noGrp="1"/>
          </p:cNvSpPr>
          <p:nvPr>
            <p:ph type="title"/>
          </p:nvPr>
        </p:nvSpPr>
        <p:spPr/>
        <p:txBody>
          <a:bodyPr/>
          <a:lstStyle/>
          <a:p>
            <a:r>
              <a:rPr lang="nl-NL" dirty="0"/>
              <a:t>oplevering</a:t>
            </a:r>
          </a:p>
        </p:txBody>
      </p:sp>
      <p:sp>
        <p:nvSpPr>
          <p:cNvPr id="9" name="Tijdelijke aanduiding voor inhoud 8">
            <a:extLst>
              <a:ext uri="{FF2B5EF4-FFF2-40B4-BE49-F238E27FC236}">
                <a16:creationId xmlns:a16="http://schemas.microsoft.com/office/drawing/2014/main" id="{E54CB144-55DE-D179-0BC6-F19A464C55CA}"/>
              </a:ext>
            </a:extLst>
          </p:cNvPr>
          <p:cNvSpPr>
            <a:spLocks noGrp="1"/>
          </p:cNvSpPr>
          <p:nvPr>
            <p:ph idx="1"/>
          </p:nvPr>
        </p:nvSpPr>
        <p:spPr/>
        <p:txBody>
          <a:bodyPr/>
          <a:lstStyle/>
          <a:p>
            <a:r>
              <a:rPr lang="nl-NL" dirty="0"/>
              <a:t>Controle of de maatregelen goed zijn aangebracht</a:t>
            </a:r>
          </a:p>
          <a:p>
            <a:r>
              <a:rPr lang="nl-NL" dirty="0"/>
              <a:t>Steekproefsgewijs controlemetingen wat het geluidniveau in de woning is.</a:t>
            </a:r>
          </a:p>
        </p:txBody>
      </p:sp>
    </p:spTree>
    <p:extLst>
      <p:ext uri="{BB962C8B-B14F-4D97-AF65-F5344CB8AC3E}">
        <p14:creationId xmlns:p14="http://schemas.microsoft.com/office/powerpoint/2010/main" val="5241653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Tijdelijke aanduiding voor afbeelding 6">
            <a:extLst>
              <a:ext uri="{FF2B5EF4-FFF2-40B4-BE49-F238E27FC236}">
                <a16:creationId xmlns:a16="http://schemas.microsoft.com/office/drawing/2014/main" id="{23013EB5-A51F-535F-63FF-010929F68888}"/>
              </a:ext>
            </a:extLst>
          </p:cNvPr>
          <p:cNvPicPr>
            <a:picLocks noGrp="1" noChangeAspect="1"/>
          </p:cNvPicPr>
          <p:nvPr>
            <p:ph type="pic" sz="quarter" idx="10"/>
          </p:nvPr>
        </p:nvPicPr>
        <p:blipFill>
          <a:blip r:embed="rId3"/>
          <a:srcRect t="8596" b="8596"/>
          <a:stretch/>
        </p:blipFill>
        <p:spPr/>
      </p:pic>
      <p:sp>
        <p:nvSpPr>
          <p:cNvPr id="3" name="Tijdelijke aanduiding voor tekst 2">
            <a:extLst>
              <a:ext uri="{FF2B5EF4-FFF2-40B4-BE49-F238E27FC236}">
                <a16:creationId xmlns:a16="http://schemas.microsoft.com/office/drawing/2014/main" id="{72A86004-D463-303B-FACE-8B1DE262430F}"/>
              </a:ext>
            </a:extLst>
          </p:cNvPr>
          <p:cNvSpPr>
            <a:spLocks noGrp="1"/>
          </p:cNvSpPr>
          <p:nvPr>
            <p:ph type="body" sz="quarter" idx="11"/>
          </p:nvPr>
        </p:nvSpPr>
        <p:spPr>
          <a:solidFill>
            <a:srgbClr val="002060">
              <a:alpha val="50196"/>
            </a:srgbClr>
          </a:solidFill>
        </p:spPr>
        <p:txBody>
          <a:bodyPr/>
          <a:lstStyle/>
          <a:p>
            <a:endParaRPr lang="nl-NL" dirty="0"/>
          </a:p>
        </p:txBody>
      </p:sp>
      <p:sp>
        <p:nvSpPr>
          <p:cNvPr id="6" name="Titel 5">
            <a:extLst>
              <a:ext uri="{FF2B5EF4-FFF2-40B4-BE49-F238E27FC236}">
                <a16:creationId xmlns:a16="http://schemas.microsoft.com/office/drawing/2014/main" id="{59CAA099-EF05-5C51-1ED3-ED9FAF7BD7A9}"/>
              </a:ext>
            </a:extLst>
          </p:cNvPr>
          <p:cNvSpPr>
            <a:spLocks noGrp="1"/>
          </p:cNvSpPr>
          <p:nvPr>
            <p:ph type="title"/>
          </p:nvPr>
        </p:nvSpPr>
        <p:spPr/>
        <p:txBody>
          <a:bodyPr/>
          <a:lstStyle/>
          <a:p>
            <a:r>
              <a:rPr lang="nl-NL" dirty="0"/>
              <a:t>Globale planning</a:t>
            </a:r>
          </a:p>
        </p:txBody>
      </p:sp>
      <p:sp>
        <p:nvSpPr>
          <p:cNvPr id="9" name="Tijdelijke aanduiding voor inhoud 8">
            <a:extLst>
              <a:ext uri="{FF2B5EF4-FFF2-40B4-BE49-F238E27FC236}">
                <a16:creationId xmlns:a16="http://schemas.microsoft.com/office/drawing/2014/main" id="{E54CB144-55DE-D179-0BC6-F19A464C55CA}"/>
              </a:ext>
            </a:extLst>
          </p:cNvPr>
          <p:cNvSpPr>
            <a:spLocks noGrp="1"/>
          </p:cNvSpPr>
          <p:nvPr>
            <p:ph idx="1"/>
          </p:nvPr>
        </p:nvSpPr>
        <p:spPr/>
        <p:txBody>
          <a:bodyPr/>
          <a:lstStyle/>
          <a:p>
            <a:r>
              <a:rPr lang="nl-NL" dirty="0"/>
              <a:t>Vaststellen saneringsplan college</a:t>
            </a:r>
          </a:p>
          <a:p>
            <a:r>
              <a:rPr lang="nl-NL" dirty="0"/>
              <a:t>Besluitvorming BSV Q3 - Q4 2023</a:t>
            </a:r>
          </a:p>
          <a:p>
            <a:r>
              <a:rPr lang="nl-NL" dirty="0"/>
              <a:t>Aanbesteding Q4 2023 - Q1 2024</a:t>
            </a:r>
          </a:p>
          <a:p>
            <a:r>
              <a:rPr lang="nl-NL" dirty="0"/>
              <a:t>Uitvoering sanering vanaf Q2 2024 tot 2025</a:t>
            </a:r>
          </a:p>
          <a:p>
            <a:endParaRPr lang="nl-NL" dirty="0"/>
          </a:p>
        </p:txBody>
      </p:sp>
    </p:spTree>
    <p:extLst>
      <p:ext uri="{BB962C8B-B14F-4D97-AF65-F5344CB8AC3E}">
        <p14:creationId xmlns:p14="http://schemas.microsoft.com/office/powerpoint/2010/main" val="31427138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afbeelding 1">
            <a:extLst>
              <a:ext uri="{FF2B5EF4-FFF2-40B4-BE49-F238E27FC236}">
                <a16:creationId xmlns:a16="http://schemas.microsoft.com/office/drawing/2014/main" id="{17BB1FC8-B7A5-6952-8A1D-76671FE9D0FC}"/>
              </a:ext>
            </a:extLst>
          </p:cNvPr>
          <p:cNvSpPr>
            <a:spLocks noGrp="1"/>
          </p:cNvSpPr>
          <p:nvPr>
            <p:ph type="pic" sz="quarter" idx="10"/>
          </p:nvPr>
        </p:nvSpPr>
        <p:spPr/>
      </p:sp>
      <p:sp>
        <p:nvSpPr>
          <p:cNvPr id="3" name="Tijdelijke aanduiding voor tekst 2">
            <a:extLst>
              <a:ext uri="{FF2B5EF4-FFF2-40B4-BE49-F238E27FC236}">
                <a16:creationId xmlns:a16="http://schemas.microsoft.com/office/drawing/2014/main" id="{5E410D45-3C3F-A5EB-28B6-C5D0868BB0BD}"/>
              </a:ext>
            </a:extLst>
          </p:cNvPr>
          <p:cNvSpPr>
            <a:spLocks noGrp="1"/>
          </p:cNvSpPr>
          <p:nvPr>
            <p:ph type="body" sz="quarter" idx="11"/>
          </p:nvPr>
        </p:nvSpPr>
        <p:spPr/>
        <p:txBody>
          <a:bodyPr/>
          <a:lstStyle/>
          <a:p>
            <a:endParaRPr lang="nl-NL"/>
          </a:p>
        </p:txBody>
      </p:sp>
      <p:sp>
        <p:nvSpPr>
          <p:cNvPr id="4" name="Tijdelijke aanduiding voor inhoud 3">
            <a:extLst>
              <a:ext uri="{FF2B5EF4-FFF2-40B4-BE49-F238E27FC236}">
                <a16:creationId xmlns:a16="http://schemas.microsoft.com/office/drawing/2014/main" id="{D2E32AC1-E425-DF61-8E32-4A9B5FCEF408}"/>
              </a:ext>
            </a:extLst>
          </p:cNvPr>
          <p:cNvSpPr>
            <a:spLocks noGrp="1"/>
          </p:cNvSpPr>
          <p:nvPr>
            <p:ph idx="1"/>
          </p:nvPr>
        </p:nvSpPr>
        <p:spPr/>
        <p:txBody>
          <a:bodyPr/>
          <a:lstStyle/>
          <a:p>
            <a:endParaRPr lang="nl-NL"/>
          </a:p>
        </p:txBody>
      </p:sp>
      <p:sp>
        <p:nvSpPr>
          <p:cNvPr id="5" name="Titel 4">
            <a:extLst>
              <a:ext uri="{FF2B5EF4-FFF2-40B4-BE49-F238E27FC236}">
                <a16:creationId xmlns:a16="http://schemas.microsoft.com/office/drawing/2014/main" id="{0AFABBDF-C820-8584-36CD-A573F9A9B3BA}"/>
              </a:ext>
            </a:extLst>
          </p:cNvPr>
          <p:cNvSpPr>
            <a:spLocks noGrp="1"/>
          </p:cNvSpPr>
          <p:nvPr>
            <p:ph type="title"/>
          </p:nvPr>
        </p:nvSpPr>
        <p:spPr/>
        <p:txBody>
          <a:bodyPr/>
          <a:lstStyle/>
          <a:p>
            <a:endParaRPr lang="nl-NL" dirty="0"/>
          </a:p>
        </p:txBody>
      </p:sp>
      <p:pic>
        <p:nvPicPr>
          <p:cNvPr id="7" name="Video 6" title="Boom in weide">
            <a:hlinkClick r:id="" action="ppaction://media"/>
            <a:extLst>
              <a:ext uri="{FF2B5EF4-FFF2-40B4-BE49-F238E27FC236}">
                <a16:creationId xmlns:a16="http://schemas.microsoft.com/office/drawing/2014/main" id="{BCD2C949-5205-432A-87DA-E745BCA7FF5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973" y="3176"/>
            <a:ext cx="12190413" cy="6856412"/>
          </a:xfrm>
          <a:prstGeom prst="rect">
            <a:avLst/>
          </a:prstGeom>
        </p:spPr>
      </p:pic>
      <p:sp>
        <p:nvSpPr>
          <p:cNvPr id="8" name="Tekstvak 7">
            <a:extLst>
              <a:ext uri="{FF2B5EF4-FFF2-40B4-BE49-F238E27FC236}">
                <a16:creationId xmlns:a16="http://schemas.microsoft.com/office/drawing/2014/main" id="{DDAB606B-6BDF-A2D9-9C7B-AC2C32957EBE}"/>
              </a:ext>
            </a:extLst>
          </p:cNvPr>
          <p:cNvSpPr txBox="1"/>
          <p:nvPr/>
        </p:nvSpPr>
        <p:spPr>
          <a:xfrm>
            <a:off x="5663158" y="549474"/>
            <a:ext cx="6192688" cy="323165"/>
          </a:xfrm>
          <a:prstGeom prst="rect">
            <a:avLst/>
          </a:prstGeom>
          <a:noFill/>
        </p:spPr>
        <p:txBody>
          <a:bodyPr wrap="square" lIns="0" tIns="0" rIns="0" bIns="0" rtlCol="0">
            <a:spAutoFit/>
          </a:bodyPr>
          <a:lstStyle/>
          <a:p>
            <a:r>
              <a:rPr lang="nl-NL" dirty="0">
                <a:latin typeface="+mj-lt"/>
              </a:rPr>
              <a:t>Voor een veilige en gezonde fysieke leefomgeving in Twente</a:t>
            </a:r>
          </a:p>
        </p:txBody>
      </p:sp>
      <p:sp>
        <p:nvSpPr>
          <p:cNvPr id="9" name="Tekstvak 8">
            <a:extLst>
              <a:ext uri="{FF2B5EF4-FFF2-40B4-BE49-F238E27FC236}">
                <a16:creationId xmlns:a16="http://schemas.microsoft.com/office/drawing/2014/main" id="{7BEFAC72-C7C3-3DDA-FC6A-C2F872E66AC3}"/>
              </a:ext>
            </a:extLst>
          </p:cNvPr>
          <p:cNvSpPr txBox="1"/>
          <p:nvPr/>
        </p:nvSpPr>
        <p:spPr>
          <a:xfrm>
            <a:off x="10559702" y="1196103"/>
            <a:ext cx="1296144" cy="215444"/>
          </a:xfrm>
          <a:prstGeom prst="rect">
            <a:avLst/>
          </a:prstGeom>
          <a:noFill/>
        </p:spPr>
        <p:txBody>
          <a:bodyPr wrap="square" lIns="0" tIns="0" rIns="0" bIns="0" rtlCol="0">
            <a:spAutoFit/>
          </a:bodyPr>
          <a:lstStyle/>
          <a:p>
            <a:r>
              <a:rPr lang="nl-NL" sz="1400" dirty="0">
                <a:latin typeface="+mj-lt"/>
              </a:rPr>
              <a:t>www.odtwente.nl</a:t>
            </a:r>
          </a:p>
        </p:txBody>
      </p:sp>
      <p:sp>
        <p:nvSpPr>
          <p:cNvPr id="6" name="Titel 5">
            <a:extLst>
              <a:ext uri="{FF2B5EF4-FFF2-40B4-BE49-F238E27FC236}">
                <a16:creationId xmlns:a16="http://schemas.microsoft.com/office/drawing/2014/main" id="{962B6DA1-7959-4EDA-6516-960592F41661}"/>
              </a:ext>
            </a:extLst>
          </p:cNvPr>
          <p:cNvSpPr txBox="1">
            <a:spLocks/>
          </p:cNvSpPr>
          <p:nvPr/>
        </p:nvSpPr>
        <p:spPr bwMode="gray">
          <a:xfrm>
            <a:off x="5591150" y="1908404"/>
            <a:ext cx="5963439" cy="1598792"/>
          </a:xfrm>
          <a:prstGeom prst="rect">
            <a:avLst/>
          </a:prstGeom>
        </p:spPr>
        <p:txBody>
          <a:bodyPr vert="horz" lIns="0" tIns="0" rIns="0" bIns="0" rtlCol="0" anchor="b">
            <a:noAutofit/>
          </a:bodyPr>
          <a:lstStyle>
            <a:lvl1pPr algn="l" defTabSz="1088502" rtl="0" eaLnBrk="1" latinLnBrk="0" hangingPunct="1">
              <a:spcBef>
                <a:spcPct val="0"/>
              </a:spcBef>
              <a:buNone/>
              <a:defRPr sz="3100" b="1" kern="1200" cap="all" spc="-30" baseline="0">
                <a:solidFill>
                  <a:schemeClr val="tx1"/>
                </a:solidFill>
                <a:latin typeface="+mj-lt"/>
                <a:ea typeface="+mj-ea"/>
                <a:cs typeface="Arial" panose="020B0604020202020204" pitchFamily="34" charset="0"/>
              </a:defRPr>
            </a:lvl1pPr>
          </a:lstStyle>
          <a:p>
            <a:pPr lvl="0"/>
            <a:endParaRPr lang="nl-NL" dirty="0"/>
          </a:p>
          <a:p>
            <a:pPr lvl="0"/>
            <a:endParaRPr lang="nl-NL" sz="2400" dirty="0"/>
          </a:p>
          <a:p>
            <a:pPr lvl="0"/>
            <a:r>
              <a:rPr lang="nl-NL" sz="2400" dirty="0"/>
              <a:t>meer informatie op de website van bureau sanering verkeerslawaai</a:t>
            </a:r>
          </a:p>
          <a:p>
            <a:pPr lvl="0"/>
            <a:endParaRPr lang="nl-NL" sz="2400" dirty="0"/>
          </a:p>
          <a:p>
            <a:pPr lvl="0"/>
            <a:r>
              <a:rPr lang="nl-NL" sz="1800" u="sng" dirty="0">
                <a:solidFill>
                  <a:srgbClr val="0563C1"/>
                </a:solidFill>
                <a:effectLst/>
                <a:latin typeface="Calibri" panose="020F0502020204030204" pitchFamily="34" charset="0"/>
                <a:ea typeface="Times New Roman" panose="02020603050405020304" pitchFamily="18" charset="0"/>
                <a:hlinkClick r:id="rId5"/>
              </a:rPr>
              <a:t>www.bureausaneringverkeerslawaai.nl</a:t>
            </a:r>
            <a:endParaRPr lang="nl-NL" dirty="0"/>
          </a:p>
        </p:txBody>
      </p:sp>
    </p:spTree>
    <p:extLst>
      <p:ext uri="{BB962C8B-B14F-4D97-AF65-F5344CB8AC3E}">
        <p14:creationId xmlns:p14="http://schemas.microsoft.com/office/powerpoint/2010/main" val="2528652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03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Tijdelijke aanduiding voor afbeelding 9"/>
          <p:cNvPicPr>
            <a:picLocks noGrp="1" noChangeAspect="1"/>
          </p:cNvPicPr>
          <p:nvPr>
            <p:ph type="pic" sz="quarter" idx="10"/>
          </p:nvPr>
        </p:nvPicPr>
        <p:blipFill>
          <a:blip r:embed="rId3"/>
          <a:srcRect l="8159" r="8159"/>
          <a:stretch/>
        </p:blipFill>
        <p:spPr>
          <a:xfrm>
            <a:off x="6453360" y="10"/>
            <a:ext cx="5734080" cy="5183270"/>
          </a:xfrm>
          <a:noFill/>
        </p:spPr>
      </p:pic>
      <p:sp>
        <p:nvSpPr>
          <p:cNvPr id="15" name="Text Placeholder 2">
            <a:extLst>
              <a:ext uri="{FF2B5EF4-FFF2-40B4-BE49-F238E27FC236}">
                <a16:creationId xmlns:a16="http://schemas.microsoft.com/office/drawing/2014/main" id="{9F9BFCBA-0A88-95CE-A1AA-D80232C4632C}"/>
              </a:ext>
            </a:extLst>
          </p:cNvPr>
          <p:cNvSpPr>
            <a:spLocks noGrp="1"/>
          </p:cNvSpPr>
          <p:nvPr>
            <p:ph type="body" sz="quarter" idx="11"/>
          </p:nvPr>
        </p:nvSpPr>
        <p:spPr>
          <a:xfrm>
            <a:off x="6454443" y="0"/>
            <a:ext cx="3484440" cy="5183280"/>
          </a:xfrm>
          <a:solidFill>
            <a:srgbClr val="002060">
              <a:alpha val="50196"/>
            </a:srgbClr>
          </a:solidFill>
        </p:spPr>
        <p:txBody>
          <a:bodyPr/>
          <a:lstStyle/>
          <a:p>
            <a:endParaRPr lang="en-US" dirty="0"/>
          </a:p>
        </p:txBody>
      </p:sp>
      <p:sp>
        <p:nvSpPr>
          <p:cNvPr id="4" name="Tijdelijke aanduiding voor inhoud 3"/>
          <p:cNvSpPr>
            <a:spLocks noGrp="1"/>
          </p:cNvSpPr>
          <p:nvPr>
            <p:ph idx="1"/>
          </p:nvPr>
        </p:nvSpPr>
        <p:spPr>
          <a:xfrm>
            <a:off x="1261192" y="2098825"/>
            <a:ext cx="7200000" cy="3528000"/>
          </a:xfrm>
        </p:spPr>
        <p:txBody>
          <a:bodyPr>
            <a:normAutofit/>
          </a:bodyPr>
          <a:lstStyle/>
          <a:p>
            <a:pPr marL="0" indent="0">
              <a:spcAft>
                <a:spcPts val="600"/>
              </a:spcAft>
              <a:buNone/>
            </a:pPr>
            <a:r>
              <a:rPr lang="nl-NL" dirty="0"/>
              <a:t>Het beleid van de overheid</a:t>
            </a:r>
          </a:p>
          <a:p>
            <a:pPr>
              <a:spcAft>
                <a:spcPts val="600"/>
              </a:spcAft>
            </a:pPr>
            <a:r>
              <a:rPr lang="nl-NL" dirty="0"/>
              <a:t>Voorkomen </a:t>
            </a:r>
          </a:p>
          <a:p>
            <a:pPr>
              <a:spcAft>
                <a:spcPts val="600"/>
              </a:spcAft>
            </a:pPr>
            <a:r>
              <a:rPr lang="nl-NL" dirty="0"/>
              <a:t>Bestaande situaties saneren</a:t>
            </a:r>
          </a:p>
          <a:p>
            <a:pPr>
              <a:spcAft>
                <a:spcPts val="600"/>
              </a:spcAft>
            </a:pPr>
            <a:r>
              <a:rPr lang="nl-NL" dirty="0"/>
              <a:t>Lijsten met adressen</a:t>
            </a:r>
          </a:p>
          <a:p>
            <a:pPr marL="0" indent="0">
              <a:spcAft>
                <a:spcPts val="600"/>
              </a:spcAft>
              <a:buNone/>
            </a:pPr>
            <a:r>
              <a:rPr lang="nl-NL" dirty="0"/>
              <a:t>Wie is verantwoordelijk?</a:t>
            </a:r>
          </a:p>
          <a:p>
            <a:pPr>
              <a:spcAft>
                <a:spcPts val="600"/>
              </a:spcAft>
            </a:pPr>
            <a:r>
              <a:rPr lang="nl-NL" dirty="0"/>
              <a:t>Rijkswaterstaat (snelwegen)</a:t>
            </a:r>
          </a:p>
          <a:p>
            <a:pPr>
              <a:spcAft>
                <a:spcPts val="600"/>
              </a:spcAft>
            </a:pPr>
            <a:r>
              <a:rPr lang="nl-NL" dirty="0"/>
              <a:t>Gemeente (overige wegen)</a:t>
            </a:r>
          </a:p>
        </p:txBody>
      </p:sp>
      <p:sp>
        <p:nvSpPr>
          <p:cNvPr id="5" name="Titel 4"/>
          <p:cNvSpPr>
            <a:spLocks noGrp="1"/>
          </p:cNvSpPr>
          <p:nvPr>
            <p:ph type="title"/>
          </p:nvPr>
        </p:nvSpPr>
        <p:spPr>
          <a:xfrm>
            <a:off x="1263114" y="710703"/>
            <a:ext cx="7200000" cy="1143265"/>
          </a:xfrm>
        </p:spPr>
        <p:txBody>
          <a:bodyPr anchor="b">
            <a:normAutofit/>
          </a:bodyPr>
          <a:lstStyle/>
          <a:p>
            <a:r>
              <a:rPr lang="nl-NL" dirty="0"/>
              <a:t>Geluid afkomstig van wegen</a:t>
            </a:r>
          </a:p>
        </p:txBody>
      </p:sp>
    </p:spTree>
    <p:extLst>
      <p:ext uri="{BB962C8B-B14F-4D97-AF65-F5344CB8AC3E}">
        <p14:creationId xmlns:p14="http://schemas.microsoft.com/office/powerpoint/2010/main" val="19914235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Tijdelijke aanduiding voor afbeelding 42">
            <a:extLst>
              <a:ext uri="{FF2B5EF4-FFF2-40B4-BE49-F238E27FC236}">
                <a16:creationId xmlns:a16="http://schemas.microsoft.com/office/drawing/2014/main" id="{722E5DDA-47C6-D24A-BEA8-CE378F46A9F2}"/>
              </a:ext>
            </a:extLst>
          </p:cNvPr>
          <p:cNvPicPr>
            <a:picLocks noGrp="1" noChangeAspect="1"/>
          </p:cNvPicPr>
          <p:nvPr>
            <p:ph type="pic" sz="quarter" idx="10"/>
          </p:nvPr>
        </p:nvPicPr>
        <p:blipFill>
          <a:blip r:embed="rId3"/>
          <a:srcRect l="4601" r="4601"/>
          <a:stretch/>
        </p:blipFill>
        <p:spPr>
          <a:xfrm>
            <a:off x="6460141" y="0"/>
            <a:ext cx="5737053" cy="5228698"/>
          </a:xfrm>
        </p:spPr>
      </p:pic>
      <p:sp>
        <p:nvSpPr>
          <p:cNvPr id="39" name="Tijdelijke aanduiding voor tekst 38">
            <a:extLst>
              <a:ext uri="{FF2B5EF4-FFF2-40B4-BE49-F238E27FC236}">
                <a16:creationId xmlns:a16="http://schemas.microsoft.com/office/drawing/2014/main" id="{CDE39BD6-9624-E042-AAB5-C9619AF85C11}"/>
              </a:ext>
            </a:extLst>
          </p:cNvPr>
          <p:cNvSpPr>
            <a:spLocks noGrp="1"/>
          </p:cNvSpPr>
          <p:nvPr>
            <p:ph type="body" sz="quarter" idx="11"/>
          </p:nvPr>
        </p:nvSpPr>
        <p:spPr>
          <a:xfrm>
            <a:off x="6454443" y="0"/>
            <a:ext cx="3484440" cy="5228698"/>
          </a:xfrm>
          <a:solidFill>
            <a:srgbClr val="002060">
              <a:alpha val="50196"/>
            </a:srgbClr>
          </a:solidFill>
        </p:spPr>
        <p:txBody>
          <a:bodyPr/>
          <a:lstStyle/>
          <a:p>
            <a:endParaRPr lang="nl-NL" dirty="0"/>
          </a:p>
        </p:txBody>
      </p:sp>
      <p:sp>
        <p:nvSpPr>
          <p:cNvPr id="3" name="Titel 2">
            <a:extLst>
              <a:ext uri="{FF2B5EF4-FFF2-40B4-BE49-F238E27FC236}">
                <a16:creationId xmlns:a16="http://schemas.microsoft.com/office/drawing/2014/main" id="{F4B344D8-BBE1-1FEC-E7D2-075F96002541}"/>
              </a:ext>
            </a:extLst>
          </p:cNvPr>
          <p:cNvSpPr>
            <a:spLocks noGrp="1"/>
          </p:cNvSpPr>
          <p:nvPr>
            <p:ph type="title"/>
          </p:nvPr>
        </p:nvSpPr>
        <p:spPr/>
        <p:txBody>
          <a:bodyPr/>
          <a:lstStyle/>
          <a:p>
            <a:r>
              <a:rPr lang="nl-NL" dirty="0"/>
              <a:t>Saneringslijsten hof van </a:t>
            </a:r>
            <a:r>
              <a:rPr lang="nl-NL" dirty="0" err="1"/>
              <a:t>twente</a:t>
            </a:r>
            <a:r>
              <a:rPr lang="nl-NL" dirty="0"/>
              <a:t>	</a:t>
            </a:r>
          </a:p>
        </p:txBody>
      </p:sp>
      <p:sp>
        <p:nvSpPr>
          <p:cNvPr id="5" name="Tijdelijke aanduiding voor inhoud 4">
            <a:extLst>
              <a:ext uri="{FF2B5EF4-FFF2-40B4-BE49-F238E27FC236}">
                <a16:creationId xmlns:a16="http://schemas.microsoft.com/office/drawing/2014/main" id="{2E0D7DBA-2B85-1306-0491-133B090AAA31}"/>
              </a:ext>
            </a:extLst>
          </p:cNvPr>
          <p:cNvSpPr>
            <a:spLocks noGrp="1"/>
          </p:cNvSpPr>
          <p:nvPr>
            <p:ph idx="1"/>
          </p:nvPr>
        </p:nvSpPr>
        <p:spPr/>
        <p:txBody>
          <a:bodyPr/>
          <a:lstStyle/>
          <a:p>
            <a:r>
              <a:rPr lang="nl-NL" dirty="0"/>
              <a:t>Uitgevoerde projecten</a:t>
            </a:r>
          </a:p>
          <a:p>
            <a:r>
              <a:rPr lang="nl-NL" dirty="0"/>
              <a:t>Restant nog niet uitgevoerd verdeeld over 4 projecten:</a:t>
            </a:r>
          </a:p>
          <a:p>
            <a:pPr marL="457200" indent="-457200">
              <a:buFont typeface="+mj-lt"/>
              <a:buAutoNum type="arabicPeriod"/>
            </a:pPr>
            <a:r>
              <a:rPr lang="nl-NL" dirty="0" err="1"/>
              <a:t>Markeloseweg</a:t>
            </a:r>
            <a:r>
              <a:rPr lang="nl-NL" dirty="0"/>
              <a:t> Goor</a:t>
            </a:r>
          </a:p>
          <a:p>
            <a:pPr marL="457200" indent="-457200">
              <a:buFont typeface="+mj-lt"/>
              <a:buAutoNum type="arabicPeriod"/>
            </a:pPr>
            <a:r>
              <a:rPr lang="nl-NL" dirty="0" err="1"/>
              <a:t>Goorsestraat</a:t>
            </a:r>
            <a:r>
              <a:rPr lang="nl-NL" dirty="0"/>
              <a:t> Hengevelde</a:t>
            </a:r>
          </a:p>
          <a:p>
            <a:pPr marL="457200" indent="-457200">
              <a:buFont typeface="+mj-lt"/>
              <a:buAutoNum type="arabicPeriod"/>
            </a:pPr>
            <a:r>
              <a:rPr lang="nl-NL" dirty="0" err="1"/>
              <a:t>Deldensestraat</a:t>
            </a:r>
            <a:r>
              <a:rPr lang="nl-NL" dirty="0"/>
              <a:t> Goor</a:t>
            </a:r>
          </a:p>
          <a:p>
            <a:pPr marL="457200" indent="-457200">
              <a:buFont typeface="+mj-lt"/>
              <a:buAutoNum type="arabicPeriod"/>
            </a:pPr>
            <a:r>
              <a:rPr lang="nl-NL" dirty="0"/>
              <a:t>Kerkstraat Goor (plan nog niet gereed) </a:t>
            </a:r>
          </a:p>
        </p:txBody>
      </p:sp>
    </p:spTree>
    <p:extLst>
      <p:ext uri="{BB962C8B-B14F-4D97-AF65-F5344CB8AC3E}">
        <p14:creationId xmlns:p14="http://schemas.microsoft.com/office/powerpoint/2010/main" val="28267152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Tijdelijke aanduiding voor afbeelding 42">
            <a:extLst>
              <a:ext uri="{FF2B5EF4-FFF2-40B4-BE49-F238E27FC236}">
                <a16:creationId xmlns:a16="http://schemas.microsoft.com/office/drawing/2014/main" id="{722E5DDA-47C6-D24A-BEA8-CE378F46A9F2}"/>
              </a:ext>
            </a:extLst>
          </p:cNvPr>
          <p:cNvPicPr>
            <a:picLocks noGrp="1" noChangeAspect="1"/>
          </p:cNvPicPr>
          <p:nvPr>
            <p:ph type="pic" sz="quarter" idx="10"/>
          </p:nvPr>
        </p:nvPicPr>
        <p:blipFill>
          <a:blip r:embed="rId3"/>
          <a:srcRect l="4601" r="4601"/>
          <a:stretch/>
        </p:blipFill>
        <p:spPr>
          <a:xfrm>
            <a:off x="6460141" y="0"/>
            <a:ext cx="5737053" cy="5228698"/>
          </a:xfrm>
        </p:spPr>
      </p:pic>
      <p:sp>
        <p:nvSpPr>
          <p:cNvPr id="39" name="Tijdelijke aanduiding voor tekst 38">
            <a:extLst>
              <a:ext uri="{FF2B5EF4-FFF2-40B4-BE49-F238E27FC236}">
                <a16:creationId xmlns:a16="http://schemas.microsoft.com/office/drawing/2014/main" id="{CDE39BD6-9624-E042-AAB5-C9619AF85C11}"/>
              </a:ext>
            </a:extLst>
          </p:cNvPr>
          <p:cNvSpPr>
            <a:spLocks noGrp="1"/>
          </p:cNvSpPr>
          <p:nvPr>
            <p:ph type="body" sz="quarter" idx="11"/>
          </p:nvPr>
        </p:nvSpPr>
        <p:spPr>
          <a:xfrm>
            <a:off x="6454443" y="0"/>
            <a:ext cx="3484440" cy="5228698"/>
          </a:xfrm>
          <a:solidFill>
            <a:srgbClr val="002060">
              <a:alpha val="50196"/>
            </a:srgbClr>
          </a:solidFill>
        </p:spPr>
        <p:txBody>
          <a:bodyPr/>
          <a:lstStyle/>
          <a:p>
            <a:endParaRPr lang="nl-NL" dirty="0"/>
          </a:p>
        </p:txBody>
      </p:sp>
      <p:sp>
        <p:nvSpPr>
          <p:cNvPr id="3" name="Titel 2">
            <a:extLst>
              <a:ext uri="{FF2B5EF4-FFF2-40B4-BE49-F238E27FC236}">
                <a16:creationId xmlns:a16="http://schemas.microsoft.com/office/drawing/2014/main" id="{F4B344D8-BBE1-1FEC-E7D2-075F96002541}"/>
              </a:ext>
            </a:extLst>
          </p:cNvPr>
          <p:cNvSpPr>
            <a:spLocks noGrp="1"/>
          </p:cNvSpPr>
          <p:nvPr>
            <p:ph type="title"/>
          </p:nvPr>
        </p:nvSpPr>
        <p:spPr/>
        <p:txBody>
          <a:bodyPr/>
          <a:lstStyle/>
          <a:p>
            <a:r>
              <a:rPr lang="nl-NL" dirty="0"/>
              <a:t>Wat is sanering	</a:t>
            </a:r>
          </a:p>
        </p:txBody>
      </p:sp>
      <p:sp>
        <p:nvSpPr>
          <p:cNvPr id="5" name="Tijdelijke aanduiding voor inhoud 4">
            <a:extLst>
              <a:ext uri="{FF2B5EF4-FFF2-40B4-BE49-F238E27FC236}">
                <a16:creationId xmlns:a16="http://schemas.microsoft.com/office/drawing/2014/main" id="{2E0D7DBA-2B85-1306-0491-133B090AAA31}"/>
              </a:ext>
            </a:extLst>
          </p:cNvPr>
          <p:cNvSpPr>
            <a:spLocks noGrp="1"/>
          </p:cNvSpPr>
          <p:nvPr>
            <p:ph idx="1"/>
          </p:nvPr>
        </p:nvSpPr>
        <p:spPr/>
        <p:txBody>
          <a:bodyPr/>
          <a:lstStyle/>
          <a:p>
            <a:pPr marL="0" indent="0">
              <a:buNone/>
            </a:pPr>
            <a:r>
              <a:rPr lang="nl-NL" dirty="0"/>
              <a:t>Sanering is het nemen van maatregelen om de geluidbelasting in de woning te verlagen. </a:t>
            </a:r>
          </a:p>
          <a:p>
            <a:pPr marL="0" indent="0">
              <a:buNone/>
            </a:pPr>
            <a:endParaRPr lang="nl-NL" dirty="0"/>
          </a:p>
          <a:p>
            <a:pPr marL="0" indent="0">
              <a:buNone/>
            </a:pPr>
            <a:r>
              <a:rPr lang="nl-NL" dirty="0"/>
              <a:t>De sanering kan bestaan uit maatregelen:</a:t>
            </a:r>
          </a:p>
          <a:p>
            <a:r>
              <a:rPr lang="nl-NL" dirty="0"/>
              <a:t>aan de bron (bijvoorbeeld verkeersmaatregelen of een stiller wegdek), </a:t>
            </a:r>
          </a:p>
          <a:p>
            <a:r>
              <a:rPr lang="nl-NL" dirty="0"/>
              <a:t>in de overdracht (schermen of wallen) </a:t>
            </a:r>
          </a:p>
          <a:p>
            <a:r>
              <a:rPr lang="nl-NL" dirty="0"/>
              <a:t>of aan de woning (gevelisolatie).</a:t>
            </a:r>
          </a:p>
        </p:txBody>
      </p:sp>
    </p:spTree>
    <p:extLst>
      <p:ext uri="{BB962C8B-B14F-4D97-AF65-F5344CB8AC3E}">
        <p14:creationId xmlns:p14="http://schemas.microsoft.com/office/powerpoint/2010/main" val="23051689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Tijdelijke aanduiding voor afbeelding 6">
            <a:extLst>
              <a:ext uri="{FF2B5EF4-FFF2-40B4-BE49-F238E27FC236}">
                <a16:creationId xmlns:a16="http://schemas.microsoft.com/office/drawing/2014/main" id="{23013EB5-A51F-535F-63FF-010929F68888}"/>
              </a:ext>
            </a:extLst>
          </p:cNvPr>
          <p:cNvPicPr>
            <a:picLocks noGrp="1" noChangeAspect="1"/>
          </p:cNvPicPr>
          <p:nvPr>
            <p:ph type="pic" sz="quarter" idx="10"/>
          </p:nvPr>
        </p:nvPicPr>
        <p:blipFill>
          <a:blip r:embed="rId3"/>
          <a:srcRect t="8596" b="8596"/>
          <a:stretch/>
        </p:blipFill>
        <p:spPr/>
      </p:pic>
      <p:sp>
        <p:nvSpPr>
          <p:cNvPr id="3" name="Tijdelijke aanduiding voor tekst 2">
            <a:extLst>
              <a:ext uri="{FF2B5EF4-FFF2-40B4-BE49-F238E27FC236}">
                <a16:creationId xmlns:a16="http://schemas.microsoft.com/office/drawing/2014/main" id="{72A86004-D463-303B-FACE-8B1DE262430F}"/>
              </a:ext>
            </a:extLst>
          </p:cNvPr>
          <p:cNvSpPr>
            <a:spLocks noGrp="1"/>
          </p:cNvSpPr>
          <p:nvPr>
            <p:ph type="body" sz="quarter" idx="11"/>
          </p:nvPr>
        </p:nvSpPr>
        <p:spPr>
          <a:solidFill>
            <a:srgbClr val="002060">
              <a:alpha val="50196"/>
            </a:srgbClr>
          </a:solidFill>
        </p:spPr>
        <p:txBody>
          <a:bodyPr/>
          <a:lstStyle/>
          <a:p>
            <a:endParaRPr lang="nl-NL" dirty="0"/>
          </a:p>
        </p:txBody>
      </p:sp>
      <p:sp>
        <p:nvSpPr>
          <p:cNvPr id="6" name="Titel 5">
            <a:extLst>
              <a:ext uri="{FF2B5EF4-FFF2-40B4-BE49-F238E27FC236}">
                <a16:creationId xmlns:a16="http://schemas.microsoft.com/office/drawing/2014/main" id="{59CAA099-EF05-5C51-1ED3-ED9FAF7BD7A9}"/>
              </a:ext>
            </a:extLst>
          </p:cNvPr>
          <p:cNvSpPr>
            <a:spLocks noGrp="1"/>
          </p:cNvSpPr>
          <p:nvPr>
            <p:ph type="title"/>
          </p:nvPr>
        </p:nvSpPr>
        <p:spPr/>
        <p:txBody>
          <a:bodyPr/>
          <a:lstStyle/>
          <a:p>
            <a:r>
              <a:rPr lang="nl-NL" dirty="0"/>
              <a:t>subsidie</a:t>
            </a:r>
          </a:p>
        </p:txBody>
      </p:sp>
      <p:sp>
        <p:nvSpPr>
          <p:cNvPr id="9" name="Tijdelijke aanduiding voor inhoud 8">
            <a:extLst>
              <a:ext uri="{FF2B5EF4-FFF2-40B4-BE49-F238E27FC236}">
                <a16:creationId xmlns:a16="http://schemas.microsoft.com/office/drawing/2014/main" id="{E54CB144-55DE-D179-0BC6-F19A464C55CA}"/>
              </a:ext>
            </a:extLst>
          </p:cNvPr>
          <p:cNvSpPr>
            <a:spLocks noGrp="1"/>
          </p:cNvSpPr>
          <p:nvPr>
            <p:ph idx="1"/>
          </p:nvPr>
        </p:nvSpPr>
        <p:spPr/>
        <p:txBody>
          <a:bodyPr/>
          <a:lstStyle/>
          <a:p>
            <a:r>
              <a:rPr lang="nl-NL" dirty="0"/>
              <a:t>Voorbereiding en begeleiding</a:t>
            </a:r>
          </a:p>
          <a:p>
            <a:r>
              <a:rPr lang="nl-NL" dirty="0"/>
              <a:t>Uitvoering maatregelen</a:t>
            </a:r>
          </a:p>
          <a:p>
            <a:endParaRPr lang="nl-NL" dirty="0"/>
          </a:p>
        </p:txBody>
      </p:sp>
    </p:spTree>
    <p:extLst>
      <p:ext uri="{BB962C8B-B14F-4D97-AF65-F5344CB8AC3E}">
        <p14:creationId xmlns:p14="http://schemas.microsoft.com/office/powerpoint/2010/main" val="42646270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Tijdelijke aanduiding voor afbeelding 6" descr="Afbeelding met tekst, binnen, witgoed, krant&#10;&#10;Automatisch gegenereerde beschrijving">
            <a:extLst>
              <a:ext uri="{FF2B5EF4-FFF2-40B4-BE49-F238E27FC236}">
                <a16:creationId xmlns:a16="http://schemas.microsoft.com/office/drawing/2014/main" id="{4DCE2E26-272D-1679-AA4F-AB400F78FCB4}"/>
              </a:ext>
            </a:extLst>
          </p:cNvPr>
          <p:cNvPicPr>
            <a:picLocks noGrp="1" noChangeAspect="1"/>
          </p:cNvPicPr>
          <p:nvPr>
            <p:ph type="pic" sz="quarter" idx="10"/>
          </p:nvPr>
        </p:nvPicPr>
        <p:blipFill>
          <a:blip r:embed="rId3"/>
          <a:srcRect l="10116" r="10116"/>
          <a:stretch>
            <a:fillRect/>
          </a:stretch>
        </p:blipFill>
        <p:spPr/>
      </p:pic>
      <p:sp>
        <p:nvSpPr>
          <p:cNvPr id="3" name="Tijdelijke aanduiding voor tekst 2">
            <a:extLst>
              <a:ext uri="{FF2B5EF4-FFF2-40B4-BE49-F238E27FC236}">
                <a16:creationId xmlns:a16="http://schemas.microsoft.com/office/drawing/2014/main" id="{C5D692BD-2B5F-CDA5-C0ED-675DC47DD8ED}"/>
              </a:ext>
            </a:extLst>
          </p:cNvPr>
          <p:cNvSpPr>
            <a:spLocks noGrp="1"/>
          </p:cNvSpPr>
          <p:nvPr>
            <p:ph type="body" sz="quarter" idx="11"/>
          </p:nvPr>
        </p:nvSpPr>
        <p:spPr>
          <a:solidFill>
            <a:srgbClr val="002060">
              <a:alpha val="50196"/>
            </a:srgbClr>
          </a:solidFill>
        </p:spPr>
        <p:txBody>
          <a:bodyPr/>
          <a:lstStyle/>
          <a:p>
            <a:endParaRPr lang="nl-NL" dirty="0"/>
          </a:p>
        </p:txBody>
      </p:sp>
      <p:sp>
        <p:nvSpPr>
          <p:cNvPr id="4" name="Titel 3">
            <a:extLst>
              <a:ext uri="{FF2B5EF4-FFF2-40B4-BE49-F238E27FC236}">
                <a16:creationId xmlns:a16="http://schemas.microsoft.com/office/drawing/2014/main" id="{8B26BFAA-9102-984B-DEFE-7DF25D5427E8}"/>
              </a:ext>
            </a:extLst>
          </p:cNvPr>
          <p:cNvSpPr>
            <a:spLocks noGrp="1"/>
          </p:cNvSpPr>
          <p:nvPr>
            <p:ph type="title"/>
          </p:nvPr>
        </p:nvSpPr>
        <p:spPr/>
        <p:txBody>
          <a:bodyPr/>
          <a:lstStyle/>
          <a:p>
            <a:r>
              <a:rPr lang="nl-NL" dirty="0"/>
              <a:t>saneringsplan</a:t>
            </a:r>
          </a:p>
        </p:txBody>
      </p:sp>
      <p:sp>
        <p:nvSpPr>
          <p:cNvPr id="6" name="Tijdelijke aanduiding voor inhoud 5">
            <a:extLst>
              <a:ext uri="{FF2B5EF4-FFF2-40B4-BE49-F238E27FC236}">
                <a16:creationId xmlns:a16="http://schemas.microsoft.com/office/drawing/2014/main" id="{3B89F29A-C3FE-265F-7601-5F8E0EB5168A}"/>
              </a:ext>
            </a:extLst>
          </p:cNvPr>
          <p:cNvSpPr>
            <a:spLocks noGrp="1"/>
          </p:cNvSpPr>
          <p:nvPr>
            <p:ph idx="1"/>
          </p:nvPr>
        </p:nvSpPr>
        <p:spPr/>
        <p:txBody>
          <a:bodyPr/>
          <a:lstStyle/>
          <a:p>
            <a:r>
              <a:rPr lang="nl-NL" dirty="0"/>
              <a:t>Het plan wordt opgesteld door de gemeente</a:t>
            </a:r>
          </a:p>
          <a:p>
            <a:r>
              <a:rPr lang="nl-NL" dirty="0"/>
              <a:t>Inspraak: het concept wordt voor 6 weken ter inzage gelegd.</a:t>
            </a:r>
          </a:p>
          <a:p>
            <a:r>
              <a:rPr lang="nl-NL" dirty="0"/>
              <a:t>Vaststelling saneringsplan met </a:t>
            </a:r>
            <a:r>
              <a:rPr lang="nl-NL" dirty="0" err="1"/>
              <a:t>meeweging</a:t>
            </a:r>
            <a:r>
              <a:rPr lang="nl-NL" dirty="0"/>
              <a:t> van zienswijzen.</a:t>
            </a:r>
          </a:p>
          <a:p>
            <a:r>
              <a:rPr lang="nl-NL" dirty="0"/>
              <a:t>Indiening bij bureau sanering verkeerslawaai</a:t>
            </a:r>
          </a:p>
          <a:p>
            <a:r>
              <a:rPr lang="nl-NL" dirty="0"/>
              <a:t>De minister stelt het plan vast.</a:t>
            </a:r>
          </a:p>
          <a:p>
            <a:r>
              <a:rPr lang="nl-NL" dirty="0"/>
              <a:t>Publicatie van het definitieve besluit met mogelijkheden voor inspraak.</a:t>
            </a:r>
          </a:p>
          <a:p>
            <a:endParaRPr lang="nl-NL" dirty="0"/>
          </a:p>
        </p:txBody>
      </p:sp>
    </p:spTree>
    <p:extLst>
      <p:ext uri="{BB962C8B-B14F-4D97-AF65-F5344CB8AC3E}">
        <p14:creationId xmlns:p14="http://schemas.microsoft.com/office/powerpoint/2010/main" val="19888097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Tijdelijke aanduiding voor afbeelding 6">
            <a:extLst>
              <a:ext uri="{FF2B5EF4-FFF2-40B4-BE49-F238E27FC236}">
                <a16:creationId xmlns:a16="http://schemas.microsoft.com/office/drawing/2014/main" id="{23013EB5-A51F-535F-63FF-010929F68888}"/>
              </a:ext>
            </a:extLst>
          </p:cNvPr>
          <p:cNvPicPr>
            <a:picLocks noGrp="1" noChangeAspect="1"/>
          </p:cNvPicPr>
          <p:nvPr>
            <p:ph type="pic" sz="quarter" idx="10"/>
          </p:nvPr>
        </p:nvPicPr>
        <p:blipFill>
          <a:blip r:embed="rId3"/>
          <a:srcRect t="8596" b="8596"/>
          <a:stretch/>
        </p:blipFill>
        <p:spPr/>
      </p:pic>
      <p:sp>
        <p:nvSpPr>
          <p:cNvPr id="3" name="Tijdelijke aanduiding voor tekst 2">
            <a:extLst>
              <a:ext uri="{FF2B5EF4-FFF2-40B4-BE49-F238E27FC236}">
                <a16:creationId xmlns:a16="http://schemas.microsoft.com/office/drawing/2014/main" id="{72A86004-D463-303B-FACE-8B1DE262430F}"/>
              </a:ext>
            </a:extLst>
          </p:cNvPr>
          <p:cNvSpPr>
            <a:spLocks noGrp="1"/>
          </p:cNvSpPr>
          <p:nvPr>
            <p:ph type="body" sz="quarter" idx="11"/>
          </p:nvPr>
        </p:nvSpPr>
        <p:spPr>
          <a:solidFill>
            <a:srgbClr val="002060">
              <a:alpha val="50196"/>
            </a:srgbClr>
          </a:solidFill>
        </p:spPr>
        <p:txBody>
          <a:bodyPr/>
          <a:lstStyle/>
          <a:p>
            <a:endParaRPr lang="nl-NL" dirty="0"/>
          </a:p>
        </p:txBody>
      </p:sp>
      <p:sp>
        <p:nvSpPr>
          <p:cNvPr id="6" name="Titel 5">
            <a:extLst>
              <a:ext uri="{FF2B5EF4-FFF2-40B4-BE49-F238E27FC236}">
                <a16:creationId xmlns:a16="http://schemas.microsoft.com/office/drawing/2014/main" id="{59CAA099-EF05-5C51-1ED3-ED9FAF7BD7A9}"/>
              </a:ext>
            </a:extLst>
          </p:cNvPr>
          <p:cNvSpPr>
            <a:spLocks noGrp="1"/>
          </p:cNvSpPr>
          <p:nvPr>
            <p:ph type="title"/>
          </p:nvPr>
        </p:nvSpPr>
        <p:spPr/>
        <p:txBody>
          <a:bodyPr/>
          <a:lstStyle/>
          <a:p>
            <a:r>
              <a:rPr lang="nl-NL" dirty="0"/>
              <a:t>Akoestisch onderzoek</a:t>
            </a:r>
          </a:p>
        </p:txBody>
      </p:sp>
      <p:sp>
        <p:nvSpPr>
          <p:cNvPr id="9" name="Tijdelijke aanduiding voor inhoud 8">
            <a:extLst>
              <a:ext uri="{FF2B5EF4-FFF2-40B4-BE49-F238E27FC236}">
                <a16:creationId xmlns:a16="http://schemas.microsoft.com/office/drawing/2014/main" id="{E54CB144-55DE-D179-0BC6-F19A464C55CA}"/>
              </a:ext>
            </a:extLst>
          </p:cNvPr>
          <p:cNvSpPr>
            <a:spLocks noGrp="1"/>
          </p:cNvSpPr>
          <p:nvPr>
            <p:ph idx="1"/>
          </p:nvPr>
        </p:nvSpPr>
        <p:spPr/>
        <p:txBody>
          <a:bodyPr/>
          <a:lstStyle/>
          <a:p>
            <a:r>
              <a:rPr lang="nl-NL" dirty="0"/>
              <a:t>De basis van de sanering</a:t>
            </a:r>
          </a:p>
          <a:p>
            <a:r>
              <a:rPr lang="nl-NL" dirty="0"/>
              <a:t>Berekening van het gemiddelde geluidniveau</a:t>
            </a:r>
          </a:p>
          <a:p>
            <a:r>
              <a:rPr lang="nl-NL" dirty="0"/>
              <a:t>Waarom berekenen in plaats van meten</a:t>
            </a:r>
          </a:p>
          <a:p>
            <a:r>
              <a:rPr lang="nl-NL" dirty="0"/>
              <a:t>Hoe wordt geluid berekend</a:t>
            </a:r>
          </a:p>
          <a:p>
            <a:endParaRPr lang="nl-NL" dirty="0"/>
          </a:p>
        </p:txBody>
      </p:sp>
    </p:spTree>
    <p:extLst>
      <p:ext uri="{BB962C8B-B14F-4D97-AF65-F5344CB8AC3E}">
        <p14:creationId xmlns:p14="http://schemas.microsoft.com/office/powerpoint/2010/main" val="14272059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Tijdelijke aanduiding voor afbeelding 9"/>
          <p:cNvPicPr>
            <a:picLocks noGrp="1" noChangeAspect="1"/>
          </p:cNvPicPr>
          <p:nvPr>
            <p:ph type="pic" sz="quarter" idx="10"/>
          </p:nvPr>
        </p:nvPicPr>
        <p:blipFill>
          <a:blip r:embed="rId3"/>
          <a:srcRect l="8159" r="8159"/>
          <a:stretch/>
        </p:blipFill>
        <p:spPr>
          <a:xfrm>
            <a:off x="6453360" y="10"/>
            <a:ext cx="5734080" cy="5183270"/>
          </a:xfrm>
          <a:noFill/>
        </p:spPr>
      </p:pic>
      <p:sp>
        <p:nvSpPr>
          <p:cNvPr id="15" name="Text Placeholder 2">
            <a:extLst>
              <a:ext uri="{FF2B5EF4-FFF2-40B4-BE49-F238E27FC236}">
                <a16:creationId xmlns:a16="http://schemas.microsoft.com/office/drawing/2014/main" id="{9F9BFCBA-0A88-95CE-A1AA-D80232C4632C}"/>
              </a:ext>
            </a:extLst>
          </p:cNvPr>
          <p:cNvSpPr>
            <a:spLocks noGrp="1"/>
          </p:cNvSpPr>
          <p:nvPr>
            <p:ph type="body" sz="quarter" idx="11"/>
          </p:nvPr>
        </p:nvSpPr>
        <p:spPr>
          <a:xfrm>
            <a:off x="6454443" y="0"/>
            <a:ext cx="3484440" cy="5183280"/>
          </a:xfrm>
          <a:solidFill>
            <a:srgbClr val="002060">
              <a:alpha val="50196"/>
            </a:srgbClr>
          </a:solidFill>
        </p:spPr>
        <p:txBody>
          <a:bodyPr/>
          <a:lstStyle/>
          <a:p>
            <a:endParaRPr lang="en-US" dirty="0"/>
          </a:p>
        </p:txBody>
      </p:sp>
      <p:sp>
        <p:nvSpPr>
          <p:cNvPr id="4" name="Tijdelijke aanduiding voor inhoud 3"/>
          <p:cNvSpPr>
            <a:spLocks noGrp="1"/>
          </p:cNvSpPr>
          <p:nvPr>
            <p:ph idx="1"/>
          </p:nvPr>
        </p:nvSpPr>
        <p:spPr>
          <a:xfrm>
            <a:off x="1261192" y="2098825"/>
            <a:ext cx="7200000" cy="3528000"/>
          </a:xfrm>
        </p:spPr>
        <p:txBody>
          <a:bodyPr>
            <a:normAutofit lnSpcReduction="10000"/>
          </a:bodyPr>
          <a:lstStyle/>
          <a:p>
            <a:pPr marL="0" indent="0">
              <a:spcAft>
                <a:spcPts val="600"/>
              </a:spcAft>
              <a:buNone/>
            </a:pPr>
            <a:r>
              <a:rPr lang="nl-NL" dirty="0"/>
              <a:t>Onderzoek door adviesbureau </a:t>
            </a:r>
            <a:r>
              <a:rPr lang="nl-NL" dirty="0" err="1"/>
              <a:t>Nibag</a:t>
            </a:r>
            <a:endParaRPr lang="nl-NL" dirty="0"/>
          </a:p>
          <a:p>
            <a:pPr marL="0" indent="0">
              <a:spcAft>
                <a:spcPts val="600"/>
              </a:spcAft>
              <a:buNone/>
            </a:pPr>
            <a:r>
              <a:rPr lang="nl-NL" dirty="0"/>
              <a:t>verzamelt allerlei gegevens, zoals: </a:t>
            </a:r>
          </a:p>
          <a:p>
            <a:pPr marL="0" indent="0">
              <a:spcAft>
                <a:spcPts val="600"/>
              </a:spcAft>
              <a:buNone/>
            </a:pPr>
            <a:r>
              <a:rPr lang="nl-NL" dirty="0"/>
              <a:t>• de toestand van de gevel en kozijnen; </a:t>
            </a:r>
          </a:p>
          <a:p>
            <a:pPr marL="0" indent="0">
              <a:spcAft>
                <a:spcPts val="600"/>
              </a:spcAft>
              <a:buNone/>
            </a:pPr>
            <a:r>
              <a:rPr lang="nl-NL" dirty="0"/>
              <a:t>• de indeling van de woning; </a:t>
            </a:r>
          </a:p>
          <a:p>
            <a:pPr marL="0" indent="0">
              <a:spcAft>
                <a:spcPts val="600"/>
              </a:spcAft>
              <a:buNone/>
            </a:pPr>
            <a:r>
              <a:rPr lang="nl-NL" dirty="0"/>
              <a:t>• de afmeting van vertrekken; </a:t>
            </a:r>
          </a:p>
          <a:p>
            <a:pPr marL="0" indent="0">
              <a:spcAft>
                <a:spcPts val="600"/>
              </a:spcAft>
              <a:buNone/>
            </a:pPr>
            <a:r>
              <a:rPr lang="nl-NL" dirty="0"/>
              <a:t>• de dikte van het glas.</a:t>
            </a:r>
          </a:p>
          <a:p>
            <a:pPr marL="0" indent="0">
              <a:spcAft>
                <a:spcPts val="600"/>
              </a:spcAft>
              <a:buNone/>
            </a:pPr>
            <a:r>
              <a:rPr lang="nl-NL" dirty="0"/>
              <a:t>Met deze gegevens wordt het geluidniveau in de woning berekent.</a:t>
            </a:r>
          </a:p>
        </p:txBody>
      </p:sp>
      <p:sp>
        <p:nvSpPr>
          <p:cNvPr id="5" name="Titel 4"/>
          <p:cNvSpPr>
            <a:spLocks noGrp="1"/>
          </p:cNvSpPr>
          <p:nvPr>
            <p:ph type="title"/>
          </p:nvPr>
        </p:nvSpPr>
        <p:spPr>
          <a:xfrm>
            <a:off x="1263114" y="710703"/>
            <a:ext cx="7200000" cy="1143265"/>
          </a:xfrm>
        </p:spPr>
        <p:txBody>
          <a:bodyPr anchor="b">
            <a:normAutofit/>
          </a:bodyPr>
          <a:lstStyle/>
          <a:p>
            <a:r>
              <a:rPr lang="nl-NL" dirty="0"/>
              <a:t>Woning onderzoek</a:t>
            </a:r>
          </a:p>
        </p:txBody>
      </p:sp>
    </p:spTree>
    <p:extLst>
      <p:ext uri="{BB962C8B-B14F-4D97-AF65-F5344CB8AC3E}">
        <p14:creationId xmlns:p14="http://schemas.microsoft.com/office/powerpoint/2010/main" val="21839454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inhoud 5">
            <a:extLst>
              <a:ext uri="{FF2B5EF4-FFF2-40B4-BE49-F238E27FC236}">
                <a16:creationId xmlns:a16="http://schemas.microsoft.com/office/drawing/2014/main" id="{3B89F29A-C3FE-265F-7601-5F8E0EB5168A}"/>
              </a:ext>
            </a:extLst>
          </p:cNvPr>
          <p:cNvSpPr>
            <a:spLocks noGrp="1"/>
          </p:cNvSpPr>
          <p:nvPr>
            <p:ph sz="quarter" idx="14"/>
          </p:nvPr>
        </p:nvSpPr>
        <p:spPr>
          <a:xfrm>
            <a:off x="4971114" y="2098800"/>
            <a:ext cx="4796500" cy="3528000"/>
          </a:xfrm>
        </p:spPr>
        <p:txBody>
          <a:bodyPr>
            <a:normAutofit/>
          </a:bodyPr>
          <a:lstStyle/>
          <a:p>
            <a:pPr>
              <a:lnSpc>
                <a:spcPct val="110000"/>
              </a:lnSpc>
              <a:spcAft>
                <a:spcPts val="600"/>
              </a:spcAft>
            </a:pPr>
            <a:r>
              <a:rPr lang="nl-NL" sz="1800" dirty="0"/>
              <a:t>Wel: Woonkamer en slaapkamers</a:t>
            </a:r>
          </a:p>
          <a:p>
            <a:pPr>
              <a:lnSpc>
                <a:spcPct val="110000"/>
              </a:lnSpc>
              <a:spcAft>
                <a:spcPts val="600"/>
              </a:spcAft>
            </a:pPr>
            <a:r>
              <a:rPr lang="nl-NL" sz="1800" dirty="0"/>
              <a:t>Niet: Badkamers, toiletten, hobby- en studeerkamers en ruimten als een gang of berging komen niet in aanmerking</a:t>
            </a:r>
          </a:p>
          <a:p>
            <a:pPr>
              <a:lnSpc>
                <a:spcPct val="110000"/>
              </a:lnSpc>
              <a:spcAft>
                <a:spcPts val="600"/>
              </a:spcAft>
            </a:pPr>
            <a:r>
              <a:rPr lang="nl-NL" sz="1800" dirty="0"/>
              <a:t>Ruimtes waar de geluidoverlast onder de norm blijft, worden niet aangepast.</a:t>
            </a:r>
          </a:p>
        </p:txBody>
      </p:sp>
      <p:pic>
        <p:nvPicPr>
          <p:cNvPr id="7" name="Tijdelijke aanduiding voor afbeelding 6">
            <a:extLst>
              <a:ext uri="{FF2B5EF4-FFF2-40B4-BE49-F238E27FC236}">
                <a16:creationId xmlns:a16="http://schemas.microsoft.com/office/drawing/2014/main" id="{4DCE2E26-272D-1679-AA4F-AB400F78FCB4}"/>
              </a:ext>
            </a:extLst>
          </p:cNvPr>
          <p:cNvPicPr>
            <a:picLocks noGrp="1" noChangeAspect="1"/>
          </p:cNvPicPr>
          <p:nvPr>
            <p:ph sz="quarter" idx="13"/>
          </p:nvPr>
        </p:nvPicPr>
        <p:blipFill rotWithShape="1">
          <a:blip r:embed="rId3"/>
          <a:srcRect l="5404" r="10710" b="-1"/>
          <a:stretch/>
        </p:blipFill>
        <p:spPr>
          <a:xfrm>
            <a:off x="1263114" y="2098800"/>
            <a:ext cx="3492000" cy="3528000"/>
          </a:xfrm>
          <a:noFill/>
        </p:spPr>
      </p:pic>
      <p:sp>
        <p:nvSpPr>
          <p:cNvPr id="4" name="Titel 3">
            <a:extLst>
              <a:ext uri="{FF2B5EF4-FFF2-40B4-BE49-F238E27FC236}">
                <a16:creationId xmlns:a16="http://schemas.microsoft.com/office/drawing/2014/main" id="{8B26BFAA-9102-984B-DEFE-7DF25D5427E8}"/>
              </a:ext>
            </a:extLst>
          </p:cNvPr>
          <p:cNvSpPr>
            <a:spLocks noGrp="1"/>
          </p:cNvSpPr>
          <p:nvPr>
            <p:ph type="title"/>
          </p:nvPr>
        </p:nvSpPr>
        <p:spPr>
          <a:xfrm>
            <a:off x="1263114" y="710703"/>
            <a:ext cx="7200000" cy="1143265"/>
          </a:xfrm>
        </p:spPr>
        <p:txBody>
          <a:bodyPr anchor="b">
            <a:normAutofit/>
          </a:bodyPr>
          <a:lstStyle/>
          <a:p>
            <a:r>
              <a:rPr lang="nl-NL" dirty="0"/>
              <a:t>Geluidgevoelige vertrekken</a:t>
            </a:r>
          </a:p>
        </p:txBody>
      </p:sp>
    </p:spTree>
    <p:extLst>
      <p:ext uri="{BB962C8B-B14F-4D97-AF65-F5344CB8AC3E}">
        <p14:creationId xmlns:p14="http://schemas.microsoft.com/office/powerpoint/2010/main" val="1122415070"/>
      </p:ext>
    </p:extLst>
  </p:cSld>
  <p:clrMapOvr>
    <a:masterClrMapping/>
  </p:clrMapOvr>
</p:sld>
</file>

<file path=ppt/theme/theme1.xml><?xml version="1.0" encoding="utf-8"?>
<a:theme xmlns:a="http://schemas.openxmlformats.org/drawingml/2006/main" name="Huisstijl Omgevingsdienst IJsselland">
  <a:themeElements>
    <a:clrScheme name="Kleuren Omgevingsdienst Twente">
      <a:dk1>
        <a:srgbClr val="000000"/>
      </a:dk1>
      <a:lt1>
        <a:srgbClr val="FFFFFF"/>
      </a:lt1>
      <a:dk2>
        <a:srgbClr val="C6C6C6"/>
      </a:dk2>
      <a:lt2>
        <a:srgbClr val="EDEDED"/>
      </a:lt2>
      <a:accent1>
        <a:srgbClr val="E61F5C"/>
      </a:accent1>
      <a:accent2>
        <a:srgbClr val="28B4AC"/>
      </a:accent2>
      <a:accent3>
        <a:srgbClr val="9F559C"/>
      </a:accent3>
      <a:accent4>
        <a:srgbClr val="8FC041"/>
      </a:accent4>
      <a:accent5>
        <a:srgbClr val="F3931F"/>
      </a:accent5>
      <a:accent6>
        <a:srgbClr val="1674BA"/>
      </a:accent6>
      <a:hlink>
        <a:srgbClr val="000000"/>
      </a:hlink>
      <a:folHlink>
        <a:srgbClr val="000000"/>
      </a:folHlink>
    </a:clrScheme>
    <a:fontScheme name="Lettertypen Omgevingsdienst Twente">
      <a:majorFont>
        <a:latin typeface="Dosis"/>
        <a:ea typeface=""/>
        <a:cs typeface=""/>
      </a:majorFont>
      <a:minorFont>
        <a:latin typeface="Arial"/>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lIns="0" tIns="0" rIns="0" bIns="0" rtlCol="0">
        <a:spAutoFit/>
      </a:bodyPr>
      <a:lstStyle>
        <a:defPPr>
          <a:defRPr/>
        </a:defPPr>
      </a:lstStyle>
    </a:txDef>
  </a:objectDefaults>
  <a:extraClrSchemeLst/>
  <a:custClrLst>
    <a:custClr name="roze">
      <a:srgbClr val="E61F5C"/>
    </a:custClr>
    <a:custClr name="turquoise">
      <a:srgbClr val="28B4AC"/>
    </a:custClr>
    <a:custClr name="paars">
      <a:srgbClr val="9F559C"/>
    </a:custClr>
    <a:custClr name="groen">
      <a:srgbClr val="8FC041"/>
    </a:custClr>
    <a:custClr name="oranje">
      <a:srgbClr val="F3931F"/>
    </a:custClr>
    <a:custClr name="blauw">
      <a:srgbClr val="1674BA"/>
    </a:custClr>
    <a:custClr name="donkergrijs">
      <a:srgbClr val="3C3C3B"/>
    </a:custClr>
    <a:custClr name="middengrijs">
      <a:srgbClr val="C6C6C6"/>
    </a:custClr>
    <a:custClr name="lichtgrijs">
      <a:srgbClr val="EDEDED"/>
    </a:custClr>
  </a:custClrLst>
  <a:extLst>
    <a:ext uri="{05A4C25C-085E-4340-85A3-A5531E510DB2}">
      <thm15:themeFamily xmlns:thm15="http://schemas.microsoft.com/office/thememl/2012/main" name="Powerpoint sjaboon_Omgevingsdienst Twente" id="{5E26C87C-E0CB-4B0E-82ED-4C2F63188281}" vid="{DE21537F-C85C-482F-B008-1707673F96CB}"/>
    </a:ext>
  </a:extLst>
</a:theme>
</file>

<file path=ppt/theme/theme2.xml><?xml version="1.0" encoding="utf-8"?>
<a:theme xmlns:a="http://schemas.openxmlformats.org/drawingml/2006/main" name="Office-thema">
  <a:themeElements>
    <a:clrScheme name="Notes colors">
      <a:dk1>
        <a:srgbClr val="000000"/>
      </a:dk1>
      <a:lt1>
        <a:srgbClr val="FFFFFF"/>
      </a:lt1>
      <a:dk2>
        <a:srgbClr val="C6C6C6"/>
      </a:dk2>
      <a:lt2>
        <a:srgbClr val="EDEDED"/>
      </a:lt2>
      <a:accent1>
        <a:srgbClr val="E61F5C"/>
      </a:accent1>
      <a:accent2>
        <a:srgbClr val="28B4AC"/>
      </a:accent2>
      <a:accent3>
        <a:srgbClr val="9F559C"/>
      </a:accent3>
      <a:accent4>
        <a:srgbClr val="8FC041"/>
      </a:accent4>
      <a:accent5>
        <a:srgbClr val="F3931F"/>
      </a:accent5>
      <a:accent6>
        <a:srgbClr val="1674BA"/>
      </a:accent6>
      <a:hlink>
        <a:srgbClr val="000000"/>
      </a:hlink>
      <a:folHlink>
        <a:srgbClr val="000000"/>
      </a:folHlink>
    </a:clrScheme>
    <a:fontScheme name="Notes fonts">
      <a:majorFont>
        <a:latin typeface="Dosis"/>
        <a:ea typeface=""/>
        <a:cs typeface=""/>
      </a:majorFont>
      <a:minorFont>
        <a:latin typeface="Arial"/>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thema">
  <a:themeElements>
    <a:clrScheme name="Handout colors">
      <a:dk1>
        <a:srgbClr val="000000"/>
      </a:dk1>
      <a:lt1>
        <a:srgbClr val="FFFFFF"/>
      </a:lt1>
      <a:dk2>
        <a:srgbClr val="C6C6C6"/>
      </a:dk2>
      <a:lt2>
        <a:srgbClr val="EDEDED"/>
      </a:lt2>
      <a:accent1>
        <a:srgbClr val="E61F5C"/>
      </a:accent1>
      <a:accent2>
        <a:srgbClr val="28B4AC"/>
      </a:accent2>
      <a:accent3>
        <a:srgbClr val="9F559C"/>
      </a:accent3>
      <a:accent4>
        <a:srgbClr val="8FC041"/>
      </a:accent4>
      <a:accent5>
        <a:srgbClr val="F3931F"/>
      </a:accent5>
      <a:accent6>
        <a:srgbClr val="1674BA"/>
      </a:accent6>
      <a:hlink>
        <a:srgbClr val="000000"/>
      </a:hlink>
      <a:folHlink>
        <a:srgbClr val="000000"/>
      </a:folHlink>
    </a:clrScheme>
    <a:fontScheme name="Handout fonts">
      <a:majorFont>
        <a:latin typeface="Dosis"/>
        <a:ea typeface=""/>
        <a:cs typeface=""/>
      </a:majorFont>
      <a:minorFont>
        <a:latin typeface="Arial"/>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c01f4b79-c22d-47c4-8e2a-11a6d3b26415" xsi:nil="true"/>
    <lcf76f155ced4ddcb4097134ff3c332f xmlns="efddc3c4-2691-4065-9ad1-a6023cd3c997">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89664283F9FCD64187AA8242A882AFA1" ma:contentTypeVersion="13" ma:contentTypeDescription="Create a new document." ma:contentTypeScope="" ma:versionID="51263c82954a82613cc4720088e9db34">
  <xsd:schema xmlns:xsd="http://www.w3.org/2001/XMLSchema" xmlns:xs="http://www.w3.org/2001/XMLSchema" xmlns:p="http://schemas.microsoft.com/office/2006/metadata/properties" xmlns:ns2="efddc3c4-2691-4065-9ad1-a6023cd3c997" xmlns:ns3="c01f4b79-c22d-47c4-8e2a-11a6d3b26415" targetNamespace="http://schemas.microsoft.com/office/2006/metadata/properties" ma:root="true" ma:fieldsID="e03c88668bfaeb64c6e58aa4510232ad" ns2:_="" ns3:_="">
    <xsd:import namespace="efddc3c4-2691-4065-9ad1-a6023cd3c997"/>
    <xsd:import namespace="c01f4b79-c22d-47c4-8e2a-11a6d3b26415"/>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MediaServiceLocation"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fddc3c4-2691-4065-9ad1-a6023cd3c99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a02c6ef1-4a56-4bb9-b36c-53b694897c5f"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c01f4b79-c22d-47c4-8e2a-11a6d3b26415"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d4f64fe0-04cc-4c5a-8215-eb9e39e3d1cd}" ma:internalName="TaxCatchAll" ma:showField="CatchAllData" ma:web="c01f4b79-c22d-47c4-8e2a-11a6d3b2641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juid xmlns="http://www.joulesunlimited.com/juid"/>
</file>

<file path=customXml/item5.xml><?xml version="1.0" encoding="utf-8"?>
<juid xmlns="http://www.joulesunlimited.com/juid"/>
</file>

<file path=customXml/item6.xml><?xml version="1.0" encoding="utf-8"?>
<juid xmlns="http://www.joulesunlimited.com/juid"/>
</file>

<file path=customXml/item7.xml><?xml version="1.0" encoding="utf-8"?>
<juid xmlns="http://www.joulesunlimited.com/juid"/>
</file>

<file path=customXml/itemProps1.xml><?xml version="1.0" encoding="utf-8"?>
<ds:datastoreItem xmlns:ds="http://schemas.openxmlformats.org/officeDocument/2006/customXml" ds:itemID="{D01A52C0-7D31-4153-956A-B763AFCF76AF}">
  <ds:schemaRefs>
    <ds:schemaRef ds:uri="http://www.w3.org/XML/1998/namespace"/>
    <ds:schemaRef ds:uri="http://schemas.microsoft.com/office/infopath/2007/PartnerControls"/>
    <ds:schemaRef ds:uri="http://purl.org/dc/dcmitype/"/>
    <ds:schemaRef ds:uri="http://schemas.microsoft.com/office/2006/documentManagement/types"/>
    <ds:schemaRef ds:uri="http://purl.org/dc/elements/1.1/"/>
    <ds:schemaRef ds:uri="http://schemas.openxmlformats.org/package/2006/metadata/core-properties"/>
    <ds:schemaRef ds:uri="c01f4b79-c22d-47c4-8e2a-11a6d3b26415"/>
    <ds:schemaRef ds:uri="efddc3c4-2691-4065-9ad1-a6023cd3c997"/>
    <ds:schemaRef ds:uri="http://schemas.microsoft.com/office/2006/metadata/properties"/>
    <ds:schemaRef ds:uri="http://purl.org/dc/terms/"/>
  </ds:schemaRefs>
</ds:datastoreItem>
</file>

<file path=customXml/itemProps2.xml><?xml version="1.0" encoding="utf-8"?>
<ds:datastoreItem xmlns:ds="http://schemas.openxmlformats.org/officeDocument/2006/customXml" ds:itemID="{029F3906-B57E-4FF3-A2E0-A5BC16E235F6}">
  <ds:schemaRefs>
    <ds:schemaRef ds:uri="http://schemas.microsoft.com/sharepoint/v3/contenttype/forms"/>
  </ds:schemaRefs>
</ds:datastoreItem>
</file>

<file path=customXml/itemProps3.xml><?xml version="1.0" encoding="utf-8"?>
<ds:datastoreItem xmlns:ds="http://schemas.openxmlformats.org/officeDocument/2006/customXml" ds:itemID="{13066A85-AD09-47DA-9D4E-7C453A805C2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fddc3c4-2691-4065-9ad1-a6023cd3c997"/>
    <ds:schemaRef ds:uri="c01f4b79-c22d-47c4-8e2a-11a6d3b2641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A3CB86D2-5109-4CE6-AF14-7580C160B342}">
  <ds:schemaRefs>
    <ds:schemaRef ds:uri="http://www.joulesunlimited.com/juid"/>
  </ds:schemaRefs>
</ds:datastoreItem>
</file>

<file path=customXml/itemProps5.xml><?xml version="1.0" encoding="utf-8"?>
<ds:datastoreItem xmlns:ds="http://schemas.openxmlformats.org/officeDocument/2006/customXml" ds:itemID="{649C01AD-DEF5-420E-80E3-50B2725CFF58}">
  <ds:schemaRefs>
    <ds:schemaRef ds:uri="http://www.joulesunlimited.com/juid"/>
  </ds:schemaRefs>
</ds:datastoreItem>
</file>

<file path=customXml/itemProps6.xml><?xml version="1.0" encoding="utf-8"?>
<ds:datastoreItem xmlns:ds="http://schemas.openxmlformats.org/officeDocument/2006/customXml" ds:itemID="{852CEADF-0156-42DD-9B9E-B2971A72C96A}">
  <ds:schemaRefs>
    <ds:schemaRef ds:uri="http://www.joulesunlimited.com/juid"/>
  </ds:schemaRefs>
</ds:datastoreItem>
</file>

<file path=customXml/itemProps7.xml><?xml version="1.0" encoding="utf-8"?>
<ds:datastoreItem xmlns:ds="http://schemas.openxmlformats.org/officeDocument/2006/customXml" ds:itemID="{29DC3844-1AA1-43F5-AC86-AD7946AAE37C}">
  <ds:schemaRefs>
    <ds:schemaRef ds:uri="http://www.joulesunlimited.com/juid"/>
  </ds:schemaRefs>
</ds:datastoreItem>
</file>

<file path=docProps/app.xml><?xml version="1.0" encoding="utf-8"?>
<Properties xmlns="http://schemas.openxmlformats.org/officeDocument/2006/extended-properties" xmlns:vt="http://schemas.openxmlformats.org/officeDocument/2006/docPropsVTypes">
  <Template>Powerpoint sjaboon_Omgevingsdienst Twente</Template>
  <TotalTime>0</TotalTime>
  <Words>1673</Words>
  <Application>Microsoft Office PowerPoint</Application>
  <PresentationFormat>Aangepast</PresentationFormat>
  <Paragraphs>122</Paragraphs>
  <Slides>15</Slides>
  <Notes>14</Notes>
  <HiddenSlides>0</HiddenSlides>
  <MMClips>2</MMClips>
  <ScaleCrop>false</ScaleCrop>
  <HeadingPairs>
    <vt:vector size="6" baseType="variant">
      <vt:variant>
        <vt:lpstr>Gebruikte lettertypen</vt:lpstr>
      </vt:variant>
      <vt:variant>
        <vt:i4>4</vt:i4>
      </vt:variant>
      <vt:variant>
        <vt:lpstr>Thema</vt:lpstr>
      </vt:variant>
      <vt:variant>
        <vt:i4>1</vt:i4>
      </vt:variant>
      <vt:variant>
        <vt:lpstr>Diatitels</vt:lpstr>
      </vt:variant>
      <vt:variant>
        <vt:i4>15</vt:i4>
      </vt:variant>
    </vt:vector>
  </HeadingPairs>
  <TitlesOfParts>
    <vt:vector size="20" baseType="lpstr">
      <vt:lpstr>Arial</vt:lpstr>
      <vt:lpstr>Calibri</vt:lpstr>
      <vt:lpstr>Dosis</vt:lpstr>
      <vt:lpstr>Oxygen</vt:lpstr>
      <vt:lpstr>Huisstijl Omgevingsdienst IJsselland</vt:lpstr>
      <vt:lpstr>Informatieavond sanering geluid van wegen  gemeente Hof van twente</vt:lpstr>
      <vt:lpstr>Geluid afkomstig van wegen</vt:lpstr>
      <vt:lpstr>Saneringslijsten hof van twente </vt:lpstr>
      <vt:lpstr>Wat is sanering </vt:lpstr>
      <vt:lpstr>subsidie</vt:lpstr>
      <vt:lpstr>saneringsplan</vt:lpstr>
      <vt:lpstr>Akoestisch onderzoek</vt:lpstr>
      <vt:lpstr>Woning onderzoek</vt:lpstr>
      <vt:lpstr>Geluidgevoelige vertrekken</vt:lpstr>
      <vt:lpstr>Woning onderzoek</vt:lpstr>
      <vt:lpstr>Woning aanpassingen</vt:lpstr>
      <vt:lpstr>Uitvoering van de maatregelen</vt:lpstr>
      <vt:lpstr>oplevering</vt:lpstr>
      <vt:lpstr>Globale planning</vt:lpstr>
      <vt:lpstr>PowerPoint-presentatie</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subject/>
  <dc:creator>Leon Masséus</dc:creator>
  <cp:keywords/>
  <dc:description>Sjabloonversie: 1.0 - 18 juni 2018_x000d_
ontwerp: www.jouw.nl_x000d_
Sjablonen: www.JoulesUnlimited.nl</dc:description>
  <cp:lastModifiedBy>Hazenkamp, R. (René)</cp:lastModifiedBy>
  <cp:revision>2</cp:revision>
  <cp:lastPrinted>2023-05-17T06:54:34Z</cp:lastPrinted>
  <dcterms:created xsi:type="dcterms:W3CDTF">2023-05-15T12:58:48Z</dcterms:created>
  <dcterms:modified xsi:type="dcterms:W3CDTF">2023-05-23T08:14:36Z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0x01010089664283F9FCD64187AA8242A882AFA1</vt:lpwstr>
  </property>
  <property fmtid="{D5CDD505-2E9C-101B-9397-08002B2CF9AE}" pid="3" name="Order">
    <vt:r8>152500</vt:r8>
  </property>
  <property fmtid="{D5CDD505-2E9C-101B-9397-08002B2CF9AE}" pid="4" name="ComplianceAssetId">
    <vt:lpwstr/>
  </property>
  <property fmtid="{D5CDD505-2E9C-101B-9397-08002B2CF9AE}" pid="5" name="TemplateUrl">
    <vt:lpwstr/>
  </property>
  <property fmtid="{D5CDD505-2E9C-101B-9397-08002B2CF9AE}" pid="6" name="xd_Signature">
    <vt:bool>false</vt:bool>
  </property>
  <property fmtid="{D5CDD505-2E9C-101B-9397-08002B2CF9AE}" pid="7" name="xd_ProgID">
    <vt:lpwstr/>
  </property>
  <property fmtid="{D5CDD505-2E9C-101B-9397-08002B2CF9AE}" pid="8" name="AuthorIds_UIVersion_512">
    <vt:lpwstr>22</vt:lpwstr>
  </property>
</Properties>
</file>